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14998818" r:id="rId3"/>
    <p:sldId id="14998824" r:id="rId5"/>
    <p:sldId id="14998922" r:id="rId6"/>
    <p:sldId id="14998923" r:id="rId7"/>
    <p:sldId id="14998970" r:id="rId8"/>
    <p:sldId id="14998974" r:id="rId9"/>
    <p:sldId id="14998978" r:id="rId10"/>
    <p:sldId id="14998949" r:id="rId11"/>
    <p:sldId id="14998977" r:id="rId12"/>
    <p:sldId id="14998933" r:id="rId13"/>
    <p:sldId id="14998934" r:id="rId14"/>
    <p:sldId id="14998961" r:id="rId15"/>
    <p:sldId id="14998936" r:id="rId16"/>
    <p:sldId id="14998971" r:id="rId17"/>
    <p:sldId id="14998981" r:id="rId18"/>
    <p:sldId id="14998980" r:id="rId19"/>
    <p:sldId id="14998982" r:id="rId20"/>
    <p:sldId id="14998945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5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Y T" initials="Y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3D"/>
    <a:srgbClr val="00B853"/>
    <a:srgbClr val="01200D"/>
    <a:srgbClr val="FBCB35"/>
    <a:srgbClr val="0E1E2B"/>
    <a:srgbClr val="315F93"/>
    <a:srgbClr val="132F46"/>
    <a:srgbClr val="005A24"/>
    <a:srgbClr val="563800"/>
    <a:srgbClr val="007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726" y="612"/>
      </p:cViewPr>
      <p:guideLst>
        <p:guide orient="horz" pos="235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D624F-C50D-4533-A88B-8BCA47F3EB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13030-4E93-4D39-AEC1-5868E8316B0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C0775-4DFB-4ADB-9929-07C50394BA2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Desktop\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3" y="0"/>
            <a:ext cx="12190476" cy="576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12030-3BE7-4083-9BC0-959DD75710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32AEB-4609-49F7-9887-BC19EE6C719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9" Type="http://schemas.openxmlformats.org/officeDocument/2006/relationships/notesSlide" Target="../notesSlides/notesSlide9.xml"/><Relationship Id="rId38" Type="http://schemas.openxmlformats.org/officeDocument/2006/relationships/slideLayout" Target="../slideLayouts/slideLayout7.xml"/><Relationship Id="rId37" Type="http://schemas.openxmlformats.org/officeDocument/2006/relationships/image" Target="../media/image52.png"/><Relationship Id="rId36" Type="http://schemas.openxmlformats.org/officeDocument/2006/relationships/tags" Target="../tags/tag194.xml"/><Relationship Id="rId35" Type="http://schemas.openxmlformats.org/officeDocument/2006/relationships/image" Target="../media/image51.png"/><Relationship Id="rId34" Type="http://schemas.openxmlformats.org/officeDocument/2006/relationships/tags" Target="../tags/tag193.xml"/><Relationship Id="rId33" Type="http://schemas.openxmlformats.org/officeDocument/2006/relationships/image" Target="../media/image50.png"/><Relationship Id="rId32" Type="http://schemas.openxmlformats.org/officeDocument/2006/relationships/tags" Target="../tags/tag192.xml"/><Relationship Id="rId31" Type="http://schemas.openxmlformats.org/officeDocument/2006/relationships/image" Target="../media/image49.png"/><Relationship Id="rId30" Type="http://schemas.openxmlformats.org/officeDocument/2006/relationships/tags" Target="../tags/tag191.xml"/><Relationship Id="rId3" Type="http://schemas.openxmlformats.org/officeDocument/2006/relationships/tags" Target="../tags/tag166.xml"/><Relationship Id="rId29" Type="http://schemas.openxmlformats.org/officeDocument/2006/relationships/image" Target="../media/image48.png"/><Relationship Id="rId28" Type="http://schemas.openxmlformats.org/officeDocument/2006/relationships/tags" Target="../tags/tag190.xml"/><Relationship Id="rId27" Type="http://schemas.openxmlformats.org/officeDocument/2006/relationships/image" Target="../media/image47.png"/><Relationship Id="rId26" Type="http://schemas.openxmlformats.org/officeDocument/2006/relationships/tags" Target="../tags/tag189.xml"/><Relationship Id="rId25" Type="http://schemas.openxmlformats.org/officeDocument/2006/relationships/tags" Target="../tags/tag188.xml"/><Relationship Id="rId24" Type="http://schemas.openxmlformats.org/officeDocument/2006/relationships/tags" Target="../tags/tag187.xml"/><Relationship Id="rId23" Type="http://schemas.openxmlformats.org/officeDocument/2006/relationships/tags" Target="../tags/tag186.xml"/><Relationship Id="rId22" Type="http://schemas.openxmlformats.org/officeDocument/2006/relationships/tags" Target="../tags/tag185.xml"/><Relationship Id="rId21" Type="http://schemas.openxmlformats.org/officeDocument/2006/relationships/tags" Target="../tags/tag184.xml"/><Relationship Id="rId20" Type="http://schemas.openxmlformats.org/officeDocument/2006/relationships/tags" Target="../tags/tag183.xml"/><Relationship Id="rId2" Type="http://schemas.openxmlformats.org/officeDocument/2006/relationships/tags" Target="../tags/tag165.xml"/><Relationship Id="rId19" Type="http://schemas.openxmlformats.org/officeDocument/2006/relationships/tags" Target="../tags/tag182.xml"/><Relationship Id="rId18" Type="http://schemas.openxmlformats.org/officeDocument/2006/relationships/tags" Target="../tags/tag181.xml"/><Relationship Id="rId17" Type="http://schemas.openxmlformats.org/officeDocument/2006/relationships/tags" Target="../tags/tag180.xml"/><Relationship Id="rId16" Type="http://schemas.openxmlformats.org/officeDocument/2006/relationships/tags" Target="../tags/tag179.xml"/><Relationship Id="rId15" Type="http://schemas.openxmlformats.org/officeDocument/2006/relationships/tags" Target="../tags/tag178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8" Type="http://schemas.openxmlformats.org/officeDocument/2006/relationships/notesSlide" Target="../notesSlides/notesSlide10.xml"/><Relationship Id="rId37" Type="http://schemas.openxmlformats.org/officeDocument/2006/relationships/slideLayout" Target="../slideLayouts/slideLayout7.xml"/><Relationship Id="rId36" Type="http://schemas.openxmlformats.org/officeDocument/2006/relationships/tags" Target="../tags/tag223.xml"/><Relationship Id="rId35" Type="http://schemas.openxmlformats.org/officeDocument/2006/relationships/tags" Target="../tags/tag222.xml"/><Relationship Id="rId34" Type="http://schemas.openxmlformats.org/officeDocument/2006/relationships/image" Target="../media/image58.png"/><Relationship Id="rId33" Type="http://schemas.openxmlformats.org/officeDocument/2006/relationships/tags" Target="../tags/tag221.xml"/><Relationship Id="rId32" Type="http://schemas.openxmlformats.org/officeDocument/2006/relationships/image" Target="../media/image57.png"/><Relationship Id="rId31" Type="http://schemas.openxmlformats.org/officeDocument/2006/relationships/tags" Target="../tags/tag220.xml"/><Relationship Id="rId30" Type="http://schemas.openxmlformats.org/officeDocument/2006/relationships/image" Target="../media/image56.png"/><Relationship Id="rId3" Type="http://schemas.openxmlformats.org/officeDocument/2006/relationships/tags" Target="../tags/tag196.xml"/><Relationship Id="rId29" Type="http://schemas.openxmlformats.org/officeDocument/2006/relationships/tags" Target="../tags/tag219.xml"/><Relationship Id="rId28" Type="http://schemas.openxmlformats.org/officeDocument/2006/relationships/image" Target="../media/image55.png"/><Relationship Id="rId27" Type="http://schemas.openxmlformats.org/officeDocument/2006/relationships/tags" Target="../tags/tag218.xml"/><Relationship Id="rId26" Type="http://schemas.openxmlformats.org/officeDocument/2006/relationships/image" Target="../media/image54.png"/><Relationship Id="rId25" Type="http://schemas.openxmlformats.org/officeDocument/2006/relationships/tags" Target="../tags/tag217.xml"/><Relationship Id="rId24" Type="http://schemas.openxmlformats.org/officeDocument/2006/relationships/image" Target="../media/image53.png"/><Relationship Id="rId23" Type="http://schemas.openxmlformats.org/officeDocument/2006/relationships/tags" Target="../tags/tag216.xml"/><Relationship Id="rId22" Type="http://schemas.openxmlformats.org/officeDocument/2006/relationships/tags" Target="../tags/tag215.xml"/><Relationship Id="rId21" Type="http://schemas.openxmlformats.org/officeDocument/2006/relationships/tags" Target="../tags/tag214.xml"/><Relationship Id="rId20" Type="http://schemas.openxmlformats.org/officeDocument/2006/relationships/tags" Target="../tags/tag213.xml"/><Relationship Id="rId2" Type="http://schemas.openxmlformats.org/officeDocument/2006/relationships/tags" Target="../tags/tag195.xml"/><Relationship Id="rId19" Type="http://schemas.openxmlformats.org/officeDocument/2006/relationships/tags" Target="../tags/tag212.xml"/><Relationship Id="rId18" Type="http://schemas.openxmlformats.org/officeDocument/2006/relationships/tags" Target="../tags/tag211.xml"/><Relationship Id="rId17" Type="http://schemas.openxmlformats.org/officeDocument/2006/relationships/tags" Target="../tags/tag210.xml"/><Relationship Id="rId16" Type="http://schemas.openxmlformats.org/officeDocument/2006/relationships/tags" Target="../tags/tag209.xml"/><Relationship Id="rId15" Type="http://schemas.openxmlformats.org/officeDocument/2006/relationships/tags" Target="../tags/tag208.xml"/><Relationship Id="rId14" Type="http://schemas.openxmlformats.org/officeDocument/2006/relationships/tags" Target="../tags/tag207.xml"/><Relationship Id="rId13" Type="http://schemas.openxmlformats.org/officeDocument/2006/relationships/tags" Target="../tags/tag206.xml"/><Relationship Id="rId12" Type="http://schemas.openxmlformats.org/officeDocument/2006/relationships/tags" Target="../tags/tag205.xml"/><Relationship Id="rId11" Type="http://schemas.openxmlformats.org/officeDocument/2006/relationships/tags" Target="../tags/tag204.xml"/><Relationship Id="rId10" Type="http://schemas.openxmlformats.org/officeDocument/2006/relationships/tags" Target="../tags/tag203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5" Type="http://schemas.openxmlformats.org/officeDocument/2006/relationships/notesSlide" Target="../notesSlides/notesSlide11.xml"/><Relationship Id="rId34" Type="http://schemas.openxmlformats.org/officeDocument/2006/relationships/slideLayout" Target="../slideLayouts/slideLayout7.xml"/><Relationship Id="rId33" Type="http://schemas.openxmlformats.org/officeDocument/2006/relationships/image" Target="../media/image64.png"/><Relationship Id="rId32" Type="http://schemas.openxmlformats.org/officeDocument/2006/relationships/tags" Target="../tags/tag249.xml"/><Relationship Id="rId31" Type="http://schemas.openxmlformats.org/officeDocument/2006/relationships/tags" Target="../tags/tag248.xml"/><Relationship Id="rId30" Type="http://schemas.openxmlformats.org/officeDocument/2006/relationships/tags" Target="../tags/tag247.xml"/><Relationship Id="rId3" Type="http://schemas.openxmlformats.org/officeDocument/2006/relationships/tags" Target="../tags/tag225.xml"/><Relationship Id="rId29" Type="http://schemas.openxmlformats.org/officeDocument/2006/relationships/tags" Target="../tags/tag246.xml"/><Relationship Id="rId28" Type="http://schemas.openxmlformats.org/officeDocument/2006/relationships/tags" Target="../tags/tag245.xml"/><Relationship Id="rId27" Type="http://schemas.openxmlformats.org/officeDocument/2006/relationships/image" Target="../media/image63.png"/><Relationship Id="rId26" Type="http://schemas.openxmlformats.org/officeDocument/2006/relationships/image" Target="../media/image62.png"/><Relationship Id="rId25" Type="http://schemas.openxmlformats.org/officeDocument/2006/relationships/tags" Target="../tags/tag244.xml"/><Relationship Id="rId24" Type="http://schemas.openxmlformats.org/officeDocument/2006/relationships/image" Target="../media/image61.png"/><Relationship Id="rId23" Type="http://schemas.openxmlformats.org/officeDocument/2006/relationships/tags" Target="../tags/tag243.xml"/><Relationship Id="rId22" Type="http://schemas.openxmlformats.org/officeDocument/2006/relationships/image" Target="../media/image60.png"/><Relationship Id="rId21" Type="http://schemas.openxmlformats.org/officeDocument/2006/relationships/tags" Target="../tags/tag242.xml"/><Relationship Id="rId20" Type="http://schemas.openxmlformats.org/officeDocument/2006/relationships/image" Target="../media/image59.png"/><Relationship Id="rId2" Type="http://schemas.openxmlformats.org/officeDocument/2006/relationships/tags" Target="../tags/tag224.xml"/><Relationship Id="rId19" Type="http://schemas.openxmlformats.org/officeDocument/2006/relationships/tags" Target="../tags/tag241.xml"/><Relationship Id="rId18" Type="http://schemas.openxmlformats.org/officeDocument/2006/relationships/tags" Target="../tags/tag240.xml"/><Relationship Id="rId17" Type="http://schemas.openxmlformats.org/officeDocument/2006/relationships/tags" Target="../tags/tag239.xml"/><Relationship Id="rId16" Type="http://schemas.openxmlformats.org/officeDocument/2006/relationships/tags" Target="../tags/tag238.xml"/><Relationship Id="rId15" Type="http://schemas.openxmlformats.org/officeDocument/2006/relationships/tags" Target="../tags/tag237.xml"/><Relationship Id="rId14" Type="http://schemas.openxmlformats.org/officeDocument/2006/relationships/tags" Target="../tags/tag236.xml"/><Relationship Id="rId13" Type="http://schemas.openxmlformats.org/officeDocument/2006/relationships/tags" Target="../tags/tag235.xml"/><Relationship Id="rId12" Type="http://schemas.openxmlformats.org/officeDocument/2006/relationships/tags" Target="../tags/tag234.xml"/><Relationship Id="rId11" Type="http://schemas.openxmlformats.org/officeDocument/2006/relationships/tags" Target="../tags/tag233.xml"/><Relationship Id="rId10" Type="http://schemas.openxmlformats.org/officeDocument/2006/relationships/tags" Target="../tags/tag232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57.xml"/><Relationship Id="rId8" Type="http://schemas.openxmlformats.org/officeDocument/2006/relationships/tags" Target="../tags/tag256.xml"/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6" Type="http://schemas.openxmlformats.org/officeDocument/2006/relationships/notesSlide" Target="../notesSlides/notesSlide12.xml"/><Relationship Id="rId35" Type="http://schemas.openxmlformats.org/officeDocument/2006/relationships/slideLayout" Target="../slideLayouts/slideLayout7.xml"/><Relationship Id="rId34" Type="http://schemas.openxmlformats.org/officeDocument/2006/relationships/image" Target="../media/image70.png"/><Relationship Id="rId33" Type="http://schemas.openxmlformats.org/officeDocument/2006/relationships/image" Target="../media/image69.png"/><Relationship Id="rId32" Type="http://schemas.openxmlformats.org/officeDocument/2006/relationships/image" Target="../media/image68.png"/><Relationship Id="rId31" Type="http://schemas.openxmlformats.org/officeDocument/2006/relationships/tags" Target="../tags/tag276.xml"/><Relationship Id="rId30" Type="http://schemas.openxmlformats.org/officeDocument/2006/relationships/tags" Target="../tags/tag275.xml"/><Relationship Id="rId3" Type="http://schemas.openxmlformats.org/officeDocument/2006/relationships/tags" Target="../tags/tag251.xml"/><Relationship Id="rId29" Type="http://schemas.openxmlformats.org/officeDocument/2006/relationships/tags" Target="../tags/tag274.xml"/><Relationship Id="rId28" Type="http://schemas.openxmlformats.org/officeDocument/2006/relationships/tags" Target="../tags/tag273.xml"/><Relationship Id="rId27" Type="http://schemas.openxmlformats.org/officeDocument/2006/relationships/image" Target="../media/image67.png"/><Relationship Id="rId26" Type="http://schemas.openxmlformats.org/officeDocument/2006/relationships/tags" Target="../tags/tag272.xml"/><Relationship Id="rId25" Type="http://schemas.openxmlformats.org/officeDocument/2006/relationships/image" Target="../media/image66.png"/><Relationship Id="rId24" Type="http://schemas.openxmlformats.org/officeDocument/2006/relationships/tags" Target="../tags/tag271.xml"/><Relationship Id="rId23" Type="http://schemas.openxmlformats.org/officeDocument/2006/relationships/image" Target="../media/image65.png"/><Relationship Id="rId22" Type="http://schemas.openxmlformats.org/officeDocument/2006/relationships/tags" Target="../tags/tag270.xml"/><Relationship Id="rId21" Type="http://schemas.openxmlformats.org/officeDocument/2006/relationships/tags" Target="../tags/tag269.xml"/><Relationship Id="rId20" Type="http://schemas.openxmlformats.org/officeDocument/2006/relationships/tags" Target="../tags/tag268.xml"/><Relationship Id="rId2" Type="http://schemas.openxmlformats.org/officeDocument/2006/relationships/tags" Target="../tags/tag250.xml"/><Relationship Id="rId19" Type="http://schemas.openxmlformats.org/officeDocument/2006/relationships/tags" Target="../tags/tag267.xml"/><Relationship Id="rId18" Type="http://schemas.openxmlformats.org/officeDocument/2006/relationships/tags" Target="../tags/tag266.xml"/><Relationship Id="rId17" Type="http://schemas.openxmlformats.org/officeDocument/2006/relationships/tags" Target="../tags/tag265.xml"/><Relationship Id="rId16" Type="http://schemas.openxmlformats.org/officeDocument/2006/relationships/tags" Target="../tags/tag264.xml"/><Relationship Id="rId15" Type="http://schemas.openxmlformats.org/officeDocument/2006/relationships/tags" Target="../tags/tag263.xml"/><Relationship Id="rId14" Type="http://schemas.openxmlformats.org/officeDocument/2006/relationships/tags" Target="../tags/tag262.xml"/><Relationship Id="rId13" Type="http://schemas.openxmlformats.org/officeDocument/2006/relationships/tags" Target="../tags/tag261.xml"/><Relationship Id="rId12" Type="http://schemas.openxmlformats.org/officeDocument/2006/relationships/tags" Target="../tags/tag260.xml"/><Relationship Id="rId11" Type="http://schemas.openxmlformats.org/officeDocument/2006/relationships/tags" Target="../tags/tag259.xml"/><Relationship Id="rId10" Type="http://schemas.openxmlformats.org/officeDocument/2006/relationships/tags" Target="../tags/tag258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tags" Target="../tags/tag282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9" Type="http://schemas.openxmlformats.org/officeDocument/2006/relationships/notesSlide" Target="../notesSlides/notesSlide13.xml"/><Relationship Id="rId38" Type="http://schemas.openxmlformats.org/officeDocument/2006/relationships/slideLayout" Target="../slideLayouts/slideLayout7.xml"/><Relationship Id="rId37" Type="http://schemas.openxmlformats.org/officeDocument/2006/relationships/image" Target="../media/image76.png"/><Relationship Id="rId36" Type="http://schemas.openxmlformats.org/officeDocument/2006/relationships/image" Target="../media/image75.png"/><Relationship Id="rId35" Type="http://schemas.openxmlformats.org/officeDocument/2006/relationships/tags" Target="../tags/tag306.xml"/><Relationship Id="rId34" Type="http://schemas.openxmlformats.org/officeDocument/2006/relationships/tags" Target="../tags/tag305.xml"/><Relationship Id="rId33" Type="http://schemas.openxmlformats.org/officeDocument/2006/relationships/tags" Target="../tags/tag304.xml"/><Relationship Id="rId32" Type="http://schemas.openxmlformats.org/officeDocument/2006/relationships/tags" Target="../tags/tag303.xml"/><Relationship Id="rId31" Type="http://schemas.openxmlformats.org/officeDocument/2006/relationships/tags" Target="../tags/tag302.xml"/><Relationship Id="rId30" Type="http://schemas.openxmlformats.org/officeDocument/2006/relationships/tags" Target="../tags/tag301.xml"/><Relationship Id="rId3" Type="http://schemas.openxmlformats.org/officeDocument/2006/relationships/tags" Target="../tags/tag278.xml"/><Relationship Id="rId29" Type="http://schemas.openxmlformats.org/officeDocument/2006/relationships/image" Target="../media/image74.png"/><Relationship Id="rId28" Type="http://schemas.openxmlformats.org/officeDocument/2006/relationships/tags" Target="../tags/tag300.xml"/><Relationship Id="rId27" Type="http://schemas.openxmlformats.org/officeDocument/2006/relationships/image" Target="../media/image73.png"/><Relationship Id="rId26" Type="http://schemas.openxmlformats.org/officeDocument/2006/relationships/tags" Target="../tags/tag299.xml"/><Relationship Id="rId25" Type="http://schemas.openxmlformats.org/officeDocument/2006/relationships/image" Target="../media/image72.png"/><Relationship Id="rId24" Type="http://schemas.openxmlformats.org/officeDocument/2006/relationships/tags" Target="../tags/tag298.xml"/><Relationship Id="rId23" Type="http://schemas.openxmlformats.org/officeDocument/2006/relationships/image" Target="../media/image71.png"/><Relationship Id="rId22" Type="http://schemas.openxmlformats.org/officeDocument/2006/relationships/tags" Target="../tags/tag297.xml"/><Relationship Id="rId21" Type="http://schemas.openxmlformats.org/officeDocument/2006/relationships/tags" Target="../tags/tag296.xml"/><Relationship Id="rId20" Type="http://schemas.openxmlformats.org/officeDocument/2006/relationships/tags" Target="../tags/tag295.xml"/><Relationship Id="rId2" Type="http://schemas.openxmlformats.org/officeDocument/2006/relationships/tags" Target="../tags/tag277.xml"/><Relationship Id="rId19" Type="http://schemas.openxmlformats.org/officeDocument/2006/relationships/tags" Target="../tags/tag294.xml"/><Relationship Id="rId18" Type="http://schemas.openxmlformats.org/officeDocument/2006/relationships/tags" Target="../tags/tag293.xml"/><Relationship Id="rId17" Type="http://schemas.openxmlformats.org/officeDocument/2006/relationships/tags" Target="../tags/tag292.xml"/><Relationship Id="rId16" Type="http://schemas.openxmlformats.org/officeDocument/2006/relationships/tags" Target="../tags/tag291.xml"/><Relationship Id="rId15" Type="http://schemas.openxmlformats.org/officeDocument/2006/relationships/tags" Target="../tags/tag290.xml"/><Relationship Id="rId14" Type="http://schemas.openxmlformats.org/officeDocument/2006/relationships/tags" Target="../tags/tag289.xml"/><Relationship Id="rId13" Type="http://schemas.openxmlformats.org/officeDocument/2006/relationships/tags" Target="../tags/tag288.xml"/><Relationship Id="rId12" Type="http://schemas.openxmlformats.org/officeDocument/2006/relationships/tags" Target="../tags/tag287.xml"/><Relationship Id="rId11" Type="http://schemas.openxmlformats.org/officeDocument/2006/relationships/tags" Target="../tags/tag286.xml"/><Relationship Id="rId10" Type="http://schemas.openxmlformats.org/officeDocument/2006/relationships/tags" Target="../tags/tag285.xml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tags" Target="../tags/tag313.xml"/><Relationship Id="rId7" Type="http://schemas.openxmlformats.org/officeDocument/2006/relationships/tags" Target="../tags/tag312.xml"/><Relationship Id="rId6" Type="http://schemas.openxmlformats.org/officeDocument/2006/relationships/tags" Target="../tags/tag311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7" Type="http://schemas.openxmlformats.org/officeDocument/2006/relationships/notesSlide" Target="../notesSlides/notesSlide14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79.png"/><Relationship Id="rId14" Type="http://schemas.openxmlformats.org/officeDocument/2006/relationships/image" Target="../media/image78.png"/><Relationship Id="rId13" Type="http://schemas.openxmlformats.org/officeDocument/2006/relationships/tags" Target="../tags/tag317.xml"/><Relationship Id="rId12" Type="http://schemas.openxmlformats.org/officeDocument/2006/relationships/image" Target="../media/image77.png"/><Relationship Id="rId11" Type="http://schemas.openxmlformats.org/officeDocument/2006/relationships/tags" Target="../tags/tag316.xml"/><Relationship Id="rId10" Type="http://schemas.openxmlformats.org/officeDocument/2006/relationships/tags" Target="../tags/tag315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25.xml"/><Relationship Id="rId8" Type="http://schemas.openxmlformats.org/officeDocument/2006/relationships/tags" Target="../tags/tag324.xml"/><Relationship Id="rId7" Type="http://schemas.openxmlformats.org/officeDocument/2006/relationships/tags" Target="../tags/tag323.xml"/><Relationship Id="rId6" Type="http://schemas.openxmlformats.org/officeDocument/2006/relationships/tags" Target="../tags/tag322.xml"/><Relationship Id="rId5" Type="http://schemas.openxmlformats.org/officeDocument/2006/relationships/tags" Target="../tags/tag321.xml"/><Relationship Id="rId40" Type="http://schemas.openxmlformats.org/officeDocument/2006/relationships/notesSlide" Target="../notesSlides/notesSlide15.xml"/><Relationship Id="rId4" Type="http://schemas.openxmlformats.org/officeDocument/2006/relationships/tags" Target="../tags/tag320.xml"/><Relationship Id="rId39" Type="http://schemas.openxmlformats.org/officeDocument/2006/relationships/slideLayout" Target="../slideLayouts/slideLayout7.xml"/><Relationship Id="rId38" Type="http://schemas.openxmlformats.org/officeDocument/2006/relationships/image" Target="../media/image85.png"/><Relationship Id="rId37" Type="http://schemas.openxmlformats.org/officeDocument/2006/relationships/tags" Target="../tags/tag348.xml"/><Relationship Id="rId36" Type="http://schemas.openxmlformats.org/officeDocument/2006/relationships/tags" Target="../tags/tag347.xml"/><Relationship Id="rId35" Type="http://schemas.openxmlformats.org/officeDocument/2006/relationships/tags" Target="../tags/tag346.xml"/><Relationship Id="rId34" Type="http://schemas.openxmlformats.org/officeDocument/2006/relationships/tags" Target="../tags/tag345.xml"/><Relationship Id="rId33" Type="http://schemas.openxmlformats.org/officeDocument/2006/relationships/tags" Target="../tags/tag344.xml"/><Relationship Id="rId32" Type="http://schemas.openxmlformats.org/officeDocument/2006/relationships/tags" Target="../tags/tag343.xml"/><Relationship Id="rId31" Type="http://schemas.openxmlformats.org/officeDocument/2006/relationships/image" Target="../media/image84.png"/><Relationship Id="rId30" Type="http://schemas.openxmlformats.org/officeDocument/2006/relationships/tags" Target="../tags/tag342.xml"/><Relationship Id="rId3" Type="http://schemas.openxmlformats.org/officeDocument/2006/relationships/tags" Target="../tags/tag319.xml"/><Relationship Id="rId29" Type="http://schemas.openxmlformats.org/officeDocument/2006/relationships/image" Target="../media/image83.png"/><Relationship Id="rId28" Type="http://schemas.openxmlformats.org/officeDocument/2006/relationships/tags" Target="../tags/tag341.xml"/><Relationship Id="rId27" Type="http://schemas.openxmlformats.org/officeDocument/2006/relationships/image" Target="../media/image82.png"/><Relationship Id="rId26" Type="http://schemas.openxmlformats.org/officeDocument/2006/relationships/tags" Target="../tags/tag340.xml"/><Relationship Id="rId25" Type="http://schemas.openxmlformats.org/officeDocument/2006/relationships/image" Target="../media/image81.png"/><Relationship Id="rId24" Type="http://schemas.openxmlformats.org/officeDocument/2006/relationships/tags" Target="../tags/tag339.xml"/><Relationship Id="rId23" Type="http://schemas.openxmlformats.org/officeDocument/2006/relationships/image" Target="../media/image80.png"/><Relationship Id="rId22" Type="http://schemas.openxmlformats.org/officeDocument/2006/relationships/tags" Target="../tags/tag338.xml"/><Relationship Id="rId21" Type="http://schemas.openxmlformats.org/officeDocument/2006/relationships/tags" Target="../tags/tag337.xml"/><Relationship Id="rId20" Type="http://schemas.openxmlformats.org/officeDocument/2006/relationships/tags" Target="../tags/tag336.xml"/><Relationship Id="rId2" Type="http://schemas.openxmlformats.org/officeDocument/2006/relationships/tags" Target="../tags/tag318.xml"/><Relationship Id="rId19" Type="http://schemas.openxmlformats.org/officeDocument/2006/relationships/tags" Target="../tags/tag335.xml"/><Relationship Id="rId18" Type="http://schemas.openxmlformats.org/officeDocument/2006/relationships/tags" Target="../tags/tag334.xml"/><Relationship Id="rId17" Type="http://schemas.openxmlformats.org/officeDocument/2006/relationships/tags" Target="../tags/tag333.xml"/><Relationship Id="rId16" Type="http://schemas.openxmlformats.org/officeDocument/2006/relationships/tags" Target="../tags/tag332.xml"/><Relationship Id="rId15" Type="http://schemas.openxmlformats.org/officeDocument/2006/relationships/tags" Target="../tags/tag331.xml"/><Relationship Id="rId14" Type="http://schemas.openxmlformats.org/officeDocument/2006/relationships/tags" Target="../tags/tag330.xml"/><Relationship Id="rId13" Type="http://schemas.openxmlformats.org/officeDocument/2006/relationships/tags" Target="../tags/tag329.xml"/><Relationship Id="rId12" Type="http://schemas.openxmlformats.org/officeDocument/2006/relationships/tags" Target="../tags/tag328.xml"/><Relationship Id="rId11" Type="http://schemas.openxmlformats.org/officeDocument/2006/relationships/tags" Target="../tags/tag327.xml"/><Relationship Id="rId10" Type="http://schemas.openxmlformats.org/officeDocument/2006/relationships/tags" Target="../tags/tag326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56.xml"/><Relationship Id="rId8" Type="http://schemas.openxmlformats.org/officeDocument/2006/relationships/tags" Target="../tags/tag355.xml"/><Relationship Id="rId7" Type="http://schemas.openxmlformats.org/officeDocument/2006/relationships/tags" Target="../tags/tag354.xml"/><Relationship Id="rId6" Type="http://schemas.openxmlformats.org/officeDocument/2006/relationships/tags" Target="../tags/tag353.xml"/><Relationship Id="rId5" Type="http://schemas.openxmlformats.org/officeDocument/2006/relationships/tags" Target="../tags/tag352.xml"/><Relationship Id="rId4" Type="http://schemas.openxmlformats.org/officeDocument/2006/relationships/tags" Target="../tags/tag351.xml"/><Relationship Id="rId3" Type="http://schemas.openxmlformats.org/officeDocument/2006/relationships/tags" Target="../tags/tag350.xml"/><Relationship Id="rId2" Type="http://schemas.openxmlformats.org/officeDocument/2006/relationships/tags" Target="../tags/tag349.xml"/><Relationship Id="rId18" Type="http://schemas.openxmlformats.org/officeDocument/2006/relationships/notesSlide" Target="../notesSlides/notesSlide16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88.png"/><Relationship Id="rId15" Type="http://schemas.openxmlformats.org/officeDocument/2006/relationships/tags" Target="../tags/tag360.xml"/><Relationship Id="rId14" Type="http://schemas.openxmlformats.org/officeDocument/2006/relationships/image" Target="../media/image87.png"/><Relationship Id="rId13" Type="http://schemas.openxmlformats.org/officeDocument/2006/relationships/tags" Target="../tags/tag359.xml"/><Relationship Id="rId12" Type="http://schemas.openxmlformats.org/officeDocument/2006/relationships/image" Target="../media/image86.png"/><Relationship Id="rId11" Type="http://schemas.openxmlformats.org/officeDocument/2006/relationships/tags" Target="../tags/tag358.xml"/><Relationship Id="rId10" Type="http://schemas.openxmlformats.org/officeDocument/2006/relationships/tags" Target="../tags/tag357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66.xml"/><Relationship Id="rId8" Type="http://schemas.openxmlformats.org/officeDocument/2006/relationships/image" Target="../media/image90.png"/><Relationship Id="rId7" Type="http://schemas.openxmlformats.org/officeDocument/2006/relationships/tags" Target="../tags/tag365.xml"/><Relationship Id="rId6" Type="http://schemas.openxmlformats.org/officeDocument/2006/relationships/image" Target="../media/image89.png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8" Type="http://schemas.openxmlformats.org/officeDocument/2006/relationships/notesSlide" Target="../notesSlides/notesSlide17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372.xml"/><Relationship Id="rId15" Type="http://schemas.openxmlformats.org/officeDocument/2006/relationships/tags" Target="../tags/tag371.xml"/><Relationship Id="rId14" Type="http://schemas.openxmlformats.org/officeDocument/2006/relationships/tags" Target="../tags/tag370.xml"/><Relationship Id="rId13" Type="http://schemas.openxmlformats.org/officeDocument/2006/relationships/tags" Target="../tags/tag369.xml"/><Relationship Id="rId12" Type="http://schemas.openxmlformats.org/officeDocument/2006/relationships/tags" Target="../tags/tag368.xml"/><Relationship Id="rId11" Type="http://schemas.openxmlformats.org/officeDocument/2006/relationships/tags" Target="../tags/tag367.xml"/><Relationship Id="rId10" Type="http://schemas.openxmlformats.org/officeDocument/2006/relationships/image" Target="../media/image91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1" Type="http://schemas.openxmlformats.org/officeDocument/2006/relationships/notesSlide" Target="../notesSlides/notesSlide2.xml"/><Relationship Id="rId40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39" Type="http://schemas.openxmlformats.org/officeDocument/2006/relationships/image" Target="../media/image13.png"/><Relationship Id="rId38" Type="http://schemas.openxmlformats.org/officeDocument/2006/relationships/image" Target="../media/image12.png"/><Relationship Id="rId37" Type="http://schemas.openxmlformats.org/officeDocument/2006/relationships/image" Target="../media/image11.png"/><Relationship Id="rId36" Type="http://schemas.openxmlformats.org/officeDocument/2006/relationships/tags" Target="../tags/tag30.xml"/><Relationship Id="rId35" Type="http://schemas.openxmlformats.org/officeDocument/2006/relationships/tags" Target="../tags/tag29.xml"/><Relationship Id="rId34" Type="http://schemas.openxmlformats.org/officeDocument/2006/relationships/tags" Target="../tags/tag28.xml"/><Relationship Id="rId33" Type="http://schemas.openxmlformats.org/officeDocument/2006/relationships/tags" Target="../tags/tag27.xml"/><Relationship Id="rId32" Type="http://schemas.openxmlformats.org/officeDocument/2006/relationships/tags" Target="../tags/tag26.xml"/><Relationship Id="rId31" Type="http://schemas.openxmlformats.org/officeDocument/2006/relationships/tags" Target="../tags/tag25.xml"/><Relationship Id="rId30" Type="http://schemas.openxmlformats.org/officeDocument/2006/relationships/tags" Target="../tags/tag24.xml"/><Relationship Id="rId3" Type="http://schemas.openxmlformats.org/officeDocument/2006/relationships/tags" Target="../tags/tag3.xml"/><Relationship Id="rId29" Type="http://schemas.openxmlformats.org/officeDocument/2006/relationships/tags" Target="../tags/tag23.xml"/><Relationship Id="rId28" Type="http://schemas.openxmlformats.org/officeDocument/2006/relationships/image" Target="../media/image10.png"/><Relationship Id="rId27" Type="http://schemas.openxmlformats.org/officeDocument/2006/relationships/tags" Target="../tags/tag22.xml"/><Relationship Id="rId26" Type="http://schemas.openxmlformats.org/officeDocument/2006/relationships/image" Target="../media/image9.png"/><Relationship Id="rId25" Type="http://schemas.openxmlformats.org/officeDocument/2006/relationships/tags" Target="../tags/tag21.xml"/><Relationship Id="rId24" Type="http://schemas.openxmlformats.org/officeDocument/2006/relationships/image" Target="../media/image8.png"/><Relationship Id="rId23" Type="http://schemas.openxmlformats.org/officeDocument/2006/relationships/tags" Target="../tags/tag20.xml"/><Relationship Id="rId22" Type="http://schemas.openxmlformats.org/officeDocument/2006/relationships/image" Target="../media/image7.png"/><Relationship Id="rId21" Type="http://schemas.openxmlformats.org/officeDocument/2006/relationships/tags" Target="../tags/tag19.xml"/><Relationship Id="rId20" Type="http://schemas.openxmlformats.org/officeDocument/2006/relationships/image" Target="../media/image6.png"/><Relationship Id="rId2" Type="http://schemas.openxmlformats.org/officeDocument/2006/relationships/tags" Target="../tags/tag2.xml"/><Relationship Id="rId19" Type="http://schemas.openxmlformats.org/officeDocument/2006/relationships/tags" Target="../tags/tag18.xml"/><Relationship Id="rId18" Type="http://schemas.openxmlformats.org/officeDocument/2006/relationships/image" Target="../media/image5.png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slide" Target="slide1.xml"/><Relationship Id="rId5" Type="http://schemas.openxmlformats.org/officeDocument/2006/relationships/tags" Target="../tags/tag35.xml"/><Relationship Id="rId47" Type="http://schemas.openxmlformats.org/officeDocument/2006/relationships/notesSlide" Target="../notesSlides/notesSlide3.xml"/><Relationship Id="rId46" Type="http://schemas.openxmlformats.org/officeDocument/2006/relationships/slideLayout" Target="../slideLayouts/slideLayout7.xml"/><Relationship Id="rId45" Type="http://schemas.openxmlformats.org/officeDocument/2006/relationships/themeOverride" Target="../theme/themeOverride1.xml"/><Relationship Id="rId44" Type="http://schemas.openxmlformats.org/officeDocument/2006/relationships/image" Target="../media/image21.png"/><Relationship Id="rId43" Type="http://schemas.openxmlformats.org/officeDocument/2006/relationships/tags" Target="../tags/tag64.xml"/><Relationship Id="rId42" Type="http://schemas.openxmlformats.org/officeDocument/2006/relationships/tags" Target="../tags/tag63.xml"/><Relationship Id="rId41" Type="http://schemas.openxmlformats.org/officeDocument/2006/relationships/tags" Target="../tags/tag62.xml"/><Relationship Id="rId40" Type="http://schemas.openxmlformats.org/officeDocument/2006/relationships/tags" Target="../tags/tag61.xml"/><Relationship Id="rId4" Type="http://schemas.openxmlformats.org/officeDocument/2006/relationships/tags" Target="../tags/tag34.xml"/><Relationship Id="rId39" Type="http://schemas.openxmlformats.org/officeDocument/2006/relationships/tags" Target="../tags/tag60.xml"/><Relationship Id="rId38" Type="http://schemas.openxmlformats.org/officeDocument/2006/relationships/image" Target="../media/image20.png"/><Relationship Id="rId37" Type="http://schemas.openxmlformats.org/officeDocument/2006/relationships/tags" Target="../tags/tag59.xml"/><Relationship Id="rId36" Type="http://schemas.openxmlformats.org/officeDocument/2006/relationships/image" Target="../media/image19.png"/><Relationship Id="rId35" Type="http://schemas.openxmlformats.org/officeDocument/2006/relationships/tags" Target="../tags/tag58.xml"/><Relationship Id="rId34" Type="http://schemas.openxmlformats.org/officeDocument/2006/relationships/image" Target="../media/image18.png"/><Relationship Id="rId33" Type="http://schemas.openxmlformats.org/officeDocument/2006/relationships/tags" Target="../tags/tag57.xml"/><Relationship Id="rId32" Type="http://schemas.openxmlformats.org/officeDocument/2006/relationships/tags" Target="../tags/tag56.xml"/><Relationship Id="rId31" Type="http://schemas.openxmlformats.org/officeDocument/2006/relationships/tags" Target="../tags/tag55.xml"/><Relationship Id="rId30" Type="http://schemas.openxmlformats.org/officeDocument/2006/relationships/tags" Target="../tags/tag54.xml"/><Relationship Id="rId3" Type="http://schemas.openxmlformats.org/officeDocument/2006/relationships/tags" Target="../tags/tag33.xml"/><Relationship Id="rId29" Type="http://schemas.openxmlformats.org/officeDocument/2006/relationships/image" Target="../media/image17.png"/><Relationship Id="rId28" Type="http://schemas.openxmlformats.org/officeDocument/2006/relationships/tags" Target="../tags/tag53.xml"/><Relationship Id="rId27" Type="http://schemas.openxmlformats.org/officeDocument/2006/relationships/image" Target="../media/image16.png"/><Relationship Id="rId26" Type="http://schemas.openxmlformats.org/officeDocument/2006/relationships/tags" Target="../tags/tag52.xml"/><Relationship Id="rId25" Type="http://schemas.openxmlformats.org/officeDocument/2006/relationships/image" Target="../media/image15.png"/><Relationship Id="rId24" Type="http://schemas.openxmlformats.org/officeDocument/2006/relationships/tags" Target="../tags/tag51.xml"/><Relationship Id="rId23" Type="http://schemas.openxmlformats.org/officeDocument/2006/relationships/image" Target="../media/image14.png"/><Relationship Id="rId22" Type="http://schemas.openxmlformats.org/officeDocument/2006/relationships/tags" Target="../tags/tag50.xml"/><Relationship Id="rId21" Type="http://schemas.openxmlformats.org/officeDocument/2006/relationships/tags" Target="../tags/tag49.xml"/><Relationship Id="rId20" Type="http://schemas.openxmlformats.org/officeDocument/2006/relationships/tags" Target="../tags/tag48.xml"/><Relationship Id="rId2" Type="http://schemas.openxmlformats.org/officeDocument/2006/relationships/tags" Target="../tags/tag32.xml"/><Relationship Id="rId19" Type="http://schemas.openxmlformats.org/officeDocument/2006/relationships/image" Target="../media/image5.png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1" Type="http://schemas.openxmlformats.org/officeDocument/2006/relationships/notesSlide" Target="../notesSlides/notesSlide4.xml"/><Relationship Id="rId40" Type="http://schemas.openxmlformats.org/officeDocument/2006/relationships/slideLayout" Target="../slideLayouts/slideLayout7.xml"/><Relationship Id="rId4" Type="http://schemas.openxmlformats.org/officeDocument/2006/relationships/tags" Target="../tags/tag68.xml"/><Relationship Id="rId39" Type="http://schemas.openxmlformats.org/officeDocument/2006/relationships/image" Target="../media/image29.png"/><Relationship Id="rId38" Type="http://schemas.openxmlformats.org/officeDocument/2006/relationships/image" Target="../media/image28.png"/><Relationship Id="rId37" Type="http://schemas.openxmlformats.org/officeDocument/2006/relationships/image" Target="../media/image27.png"/><Relationship Id="rId36" Type="http://schemas.openxmlformats.org/officeDocument/2006/relationships/tags" Target="../tags/tag94.xml"/><Relationship Id="rId35" Type="http://schemas.openxmlformats.org/officeDocument/2006/relationships/image" Target="../media/image26.png"/><Relationship Id="rId34" Type="http://schemas.openxmlformats.org/officeDocument/2006/relationships/tags" Target="../tags/tag93.xml"/><Relationship Id="rId33" Type="http://schemas.openxmlformats.org/officeDocument/2006/relationships/image" Target="../media/image25.png"/><Relationship Id="rId32" Type="http://schemas.openxmlformats.org/officeDocument/2006/relationships/tags" Target="../tags/tag92.xml"/><Relationship Id="rId31" Type="http://schemas.openxmlformats.org/officeDocument/2006/relationships/image" Target="../media/image24.png"/><Relationship Id="rId30" Type="http://schemas.openxmlformats.org/officeDocument/2006/relationships/tags" Target="../tags/tag91.xml"/><Relationship Id="rId3" Type="http://schemas.openxmlformats.org/officeDocument/2006/relationships/tags" Target="../tags/tag67.xml"/><Relationship Id="rId29" Type="http://schemas.openxmlformats.org/officeDocument/2006/relationships/image" Target="../media/image23.png"/><Relationship Id="rId28" Type="http://schemas.openxmlformats.org/officeDocument/2006/relationships/tags" Target="../tags/tag90.xml"/><Relationship Id="rId27" Type="http://schemas.openxmlformats.org/officeDocument/2006/relationships/image" Target="../media/image22.png"/><Relationship Id="rId26" Type="http://schemas.openxmlformats.org/officeDocument/2006/relationships/tags" Target="../tags/tag89.xml"/><Relationship Id="rId25" Type="http://schemas.openxmlformats.org/officeDocument/2006/relationships/tags" Target="../tags/tag88.xml"/><Relationship Id="rId24" Type="http://schemas.openxmlformats.org/officeDocument/2006/relationships/tags" Target="../tags/tag87.xml"/><Relationship Id="rId23" Type="http://schemas.openxmlformats.org/officeDocument/2006/relationships/tags" Target="../tags/tag86.xml"/><Relationship Id="rId22" Type="http://schemas.openxmlformats.org/officeDocument/2006/relationships/image" Target="../media/image5.png"/><Relationship Id="rId21" Type="http://schemas.openxmlformats.org/officeDocument/2006/relationships/tags" Target="../tags/tag85.xml"/><Relationship Id="rId20" Type="http://schemas.openxmlformats.org/officeDocument/2006/relationships/tags" Target="../tags/tag84.xml"/><Relationship Id="rId2" Type="http://schemas.openxmlformats.org/officeDocument/2006/relationships/tags" Target="../tags/tag66.xml"/><Relationship Id="rId19" Type="http://schemas.openxmlformats.org/officeDocument/2006/relationships/tags" Target="../tags/tag83.xml"/><Relationship Id="rId18" Type="http://schemas.openxmlformats.org/officeDocument/2006/relationships/tags" Target="../tags/tag82.xml"/><Relationship Id="rId17" Type="http://schemas.openxmlformats.org/officeDocument/2006/relationships/tags" Target="../tags/tag81.xml"/><Relationship Id="rId16" Type="http://schemas.openxmlformats.org/officeDocument/2006/relationships/tags" Target="../tags/tag80.xml"/><Relationship Id="rId15" Type="http://schemas.openxmlformats.org/officeDocument/2006/relationships/tags" Target="../tags/tag79.xml"/><Relationship Id="rId14" Type="http://schemas.openxmlformats.org/officeDocument/2006/relationships/tags" Target="../tags/tag78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tags" Target="../tags/tag6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1" Type="http://schemas.openxmlformats.org/officeDocument/2006/relationships/notesSlide" Target="../notesSlides/notesSlide5.xml"/><Relationship Id="rId40" Type="http://schemas.openxmlformats.org/officeDocument/2006/relationships/slideLayout" Target="../slideLayouts/slideLayout7.xml"/><Relationship Id="rId4" Type="http://schemas.openxmlformats.org/officeDocument/2006/relationships/tags" Target="../tags/tag98.xml"/><Relationship Id="rId39" Type="http://schemas.openxmlformats.org/officeDocument/2006/relationships/image" Target="../media/image37.png"/><Relationship Id="rId38" Type="http://schemas.openxmlformats.org/officeDocument/2006/relationships/image" Target="../media/image36.png"/><Relationship Id="rId37" Type="http://schemas.openxmlformats.org/officeDocument/2006/relationships/image" Target="../media/image35.png"/><Relationship Id="rId36" Type="http://schemas.openxmlformats.org/officeDocument/2006/relationships/tags" Target="../tags/tag124.xml"/><Relationship Id="rId35" Type="http://schemas.openxmlformats.org/officeDocument/2006/relationships/image" Target="../media/image34.png"/><Relationship Id="rId34" Type="http://schemas.openxmlformats.org/officeDocument/2006/relationships/tags" Target="../tags/tag123.xml"/><Relationship Id="rId33" Type="http://schemas.openxmlformats.org/officeDocument/2006/relationships/image" Target="../media/image33.png"/><Relationship Id="rId32" Type="http://schemas.openxmlformats.org/officeDocument/2006/relationships/tags" Target="../tags/tag122.xml"/><Relationship Id="rId31" Type="http://schemas.openxmlformats.org/officeDocument/2006/relationships/image" Target="../media/image32.png"/><Relationship Id="rId30" Type="http://schemas.openxmlformats.org/officeDocument/2006/relationships/tags" Target="../tags/tag121.xml"/><Relationship Id="rId3" Type="http://schemas.openxmlformats.org/officeDocument/2006/relationships/tags" Target="../tags/tag97.xml"/><Relationship Id="rId29" Type="http://schemas.openxmlformats.org/officeDocument/2006/relationships/image" Target="../media/image31.png"/><Relationship Id="rId28" Type="http://schemas.openxmlformats.org/officeDocument/2006/relationships/tags" Target="../tags/tag120.xml"/><Relationship Id="rId27" Type="http://schemas.openxmlformats.org/officeDocument/2006/relationships/image" Target="../media/image30.png"/><Relationship Id="rId26" Type="http://schemas.openxmlformats.org/officeDocument/2006/relationships/tags" Target="../tags/tag119.xml"/><Relationship Id="rId25" Type="http://schemas.openxmlformats.org/officeDocument/2006/relationships/tags" Target="../tags/tag118.xml"/><Relationship Id="rId24" Type="http://schemas.openxmlformats.org/officeDocument/2006/relationships/tags" Target="../tags/tag117.xml"/><Relationship Id="rId23" Type="http://schemas.openxmlformats.org/officeDocument/2006/relationships/tags" Target="../tags/tag116.xml"/><Relationship Id="rId22" Type="http://schemas.openxmlformats.org/officeDocument/2006/relationships/image" Target="../media/image5.png"/><Relationship Id="rId21" Type="http://schemas.openxmlformats.org/officeDocument/2006/relationships/tags" Target="../tags/tag115.xml"/><Relationship Id="rId20" Type="http://schemas.openxmlformats.org/officeDocument/2006/relationships/tags" Target="../tags/tag114.xml"/><Relationship Id="rId2" Type="http://schemas.openxmlformats.org/officeDocument/2006/relationships/tags" Target="../tags/tag96.xml"/><Relationship Id="rId19" Type="http://schemas.openxmlformats.org/officeDocument/2006/relationships/tags" Target="../tags/tag113.xml"/><Relationship Id="rId18" Type="http://schemas.openxmlformats.org/officeDocument/2006/relationships/tags" Target="../tags/tag112.xml"/><Relationship Id="rId17" Type="http://schemas.openxmlformats.org/officeDocument/2006/relationships/tags" Target="../tags/tag111.xml"/><Relationship Id="rId16" Type="http://schemas.openxmlformats.org/officeDocument/2006/relationships/tags" Target="../tags/tag110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8" Type="http://schemas.openxmlformats.org/officeDocument/2006/relationships/notesSlide" Target="../notesSlides/notesSlide6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40.png"/><Relationship Id="rId15" Type="http://schemas.openxmlformats.org/officeDocument/2006/relationships/tags" Target="../tags/tag136.xml"/><Relationship Id="rId14" Type="http://schemas.openxmlformats.org/officeDocument/2006/relationships/image" Target="../media/image39.png"/><Relationship Id="rId13" Type="http://schemas.openxmlformats.org/officeDocument/2006/relationships/tags" Target="../tags/tag135.xml"/><Relationship Id="rId12" Type="http://schemas.openxmlformats.org/officeDocument/2006/relationships/image" Target="../media/image38.png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image" Target="../media/image42.png"/><Relationship Id="rId6" Type="http://schemas.openxmlformats.org/officeDocument/2006/relationships/tags" Target="../tags/tag140.xml"/><Relationship Id="rId5" Type="http://schemas.openxmlformats.org/officeDocument/2006/relationships/image" Target="../media/image41.png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7" Type="http://schemas.openxmlformats.org/officeDocument/2006/relationships/notesSlide" Target="../notesSlides/notesSlide8.xml"/><Relationship Id="rId26" Type="http://schemas.openxmlformats.org/officeDocument/2006/relationships/slideLayout" Target="../slideLayouts/slideLayout7.xml"/><Relationship Id="rId25" Type="http://schemas.openxmlformats.org/officeDocument/2006/relationships/image" Target="../media/image46.png"/><Relationship Id="rId24" Type="http://schemas.openxmlformats.org/officeDocument/2006/relationships/tags" Target="../tags/tag164.xml"/><Relationship Id="rId23" Type="http://schemas.openxmlformats.org/officeDocument/2006/relationships/image" Target="../media/image45.png"/><Relationship Id="rId22" Type="http://schemas.openxmlformats.org/officeDocument/2006/relationships/tags" Target="../tags/tag163.xml"/><Relationship Id="rId21" Type="http://schemas.openxmlformats.org/officeDocument/2006/relationships/image" Target="../media/image44.png"/><Relationship Id="rId20" Type="http://schemas.openxmlformats.org/officeDocument/2006/relationships/tags" Target="../tags/tag162.xml"/><Relationship Id="rId2" Type="http://schemas.openxmlformats.org/officeDocument/2006/relationships/tags" Target="../tags/tag145.xml"/><Relationship Id="rId19" Type="http://schemas.openxmlformats.org/officeDocument/2006/relationships/image" Target="../media/image43.png"/><Relationship Id="rId18" Type="http://schemas.openxmlformats.org/officeDocument/2006/relationships/tags" Target="../tags/tag161.xml"/><Relationship Id="rId17" Type="http://schemas.openxmlformats.org/officeDocument/2006/relationships/tags" Target="../tags/tag160.xml"/><Relationship Id="rId16" Type="http://schemas.openxmlformats.org/officeDocument/2006/relationships/tags" Target="../tags/tag159.xml"/><Relationship Id="rId15" Type="http://schemas.openxmlformats.org/officeDocument/2006/relationships/tags" Target="../tags/tag158.xml"/><Relationship Id="rId14" Type="http://schemas.openxmlformats.org/officeDocument/2006/relationships/tags" Target="../tags/tag157.xml"/><Relationship Id="rId13" Type="http://schemas.openxmlformats.org/officeDocument/2006/relationships/tags" Target="../tags/tag156.xml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人物图"/>
          <p:cNvPicPr>
            <a:picLocks noChangeAspect="1"/>
          </p:cNvPicPr>
          <p:nvPr/>
        </p:nvPicPr>
        <p:blipFill>
          <a:blip r:embed="rId1"/>
          <a:srcRect t="21993" r="22434"/>
          <a:stretch>
            <a:fillRect/>
          </a:stretch>
        </p:blipFill>
        <p:spPr>
          <a:xfrm>
            <a:off x="202565" y="0"/>
            <a:ext cx="11989435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7000" y="-2666365"/>
            <a:ext cx="6858635" cy="12191365"/>
          </a:xfrm>
          <a:prstGeom prst="rect">
            <a:avLst/>
          </a:prstGeom>
          <a:gradFill>
            <a:gsLst>
              <a:gs pos="50000">
                <a:schemeClr val="tx1">
                  <a:alpha val="78000"/>
                </a:schemeClr>
              </a:gs>
              <a:gs pos="0">
                <a:schemeClr val="tx1">
                  <a:lumMod val="25000"/>
                  <a:lumOff val="75000"/>
                  <a:alpha val="19000"/>
                </a:schemeClr>
              </a:gs>
              <a:gs pos="100000">
                <a:schemeClr val="tx1">
                  <a:lumMod val="85000"/>
                  <a:alpha val="9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-86820" y="-904902"/>
            <a:ext cx="13602795" cy="3770263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23900" b="1" i="1" kern="0" dirty="0">
                <a:solidFill>
                  <a:schemeClr val="bg1">
                    <a:lumMod val="95000"/>
                    <a:alpha val="10000"/>
                  </a:schemeClr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INSIZE</a:t>
            </a:r>
            <a:endParaRPr lang="en-US" altLang="zh-CN" sz="23900" b="1" i="1" kern="0" dirty="0">
              <a:solidFill>
                <a:schemeClr val="bg1">
                  <a:lumMod val="95000"/>
                  <a:alpha val="10000"/>
                </a:schemeClr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6823" y="5883530"/>
            <a:ext cx="2524760" cy="398780"/>
          </a:xfrm>
          <a:prstGeom prst="rect">
            <a:avLst/>
          </a:prstGeom>
          <a:noFill/>
          <a:effectLst>
            <a:outerShdw blurRad="304800" dist="304800" dir="5400000" sx="36000" sy="36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kern="0" dirty="0">
                <a:solidFill>
                  <a:schemeClr val="bg1"/>
                </a:solidFill>
                <a:latin typeface="Arial Black" panose="020B0A040201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INSIZE CO., LTD.</a:t>
            </a:r>
            <a:endParaRPr lang="en-US" altLang="zh-CN" sz="2000" b="0" kern="0" dirty="0">
              <a:solidFill>
                <a:schemeClr val="bg1"/>
              </a:solidFill>
              <a:effectLst/>
              <a:latin typeface="Arial Black" panose="020B0A040201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993120" y="5837555"/>
            <a:ext cx="939165" cy="709295"/>
            <a:chOff x="17312" y="9407"/>
            <a:chExt cx="1479" cy="1117"/>
          </a:xfrm>
        </p:grpSpPr>
        <p:sp>
          <p:nvSpPr>
            <p:cNvPr id="2" name="文本框 1"/>
            <p:cNvSpPr txBox="1"/>
            <p:nvPr/>
          </p:nvSpPr>
          <p:spPr>
            <a:xfrm>
              <a:off x="17312" y="10126"/>
              <a:ext cx="1479" cy="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buClrTx/>
                <a:buSzTx/>
                <a:buFontTx/>
              </a:pPr>
              <a:r>
                <a:rPr lang="en-US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V.1  05.2026</a:t>
              </a:r>
              <a:endParaRPr lang="en-US" altLang="zh-CN" sz="10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7568" y="9407"/>
              <a:ext cx="1088" cy="72"/>
            </a:xfrm>
            <a:prstGeom prst="rect">
              <a:avLst/>
            </a:prstGeom>
            <a:gradFill>
              <a:gsLst>
                <a:gs pos="0">
                  <a:srgbClr val="00BC55"/>
                </a:gs>
                <a:gs pos="100000">
                  <a:srgbClr val="007033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791296" y="6076671"/>
            <a:ext cx="1224931" cy="252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www.insize.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endParaRPr lang="en-US" altLang="zh-CN" sz="105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544195" y="1778635"/>
            <a:ext cx="7145655" cy="28632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</a:rPr>
              <a:t>Metal </a:t>
            </a:r>
            <a:endParaRPr lang="en-US" altLang="zh-CN" b="1" i="1">
              <a:gradFill>
                <a:gsLst>
                  <a:gs pos="0">
                    <a:srgbClr val="00BA54"/>
                  </a:gs>
                  <a:gs pos="98000">
                    <a:srgbClr val="007D39"/>
                  </a:gs>
                </a:gsLst>
                <a:lin ang="5340000" scaled="0"/>
              </a:gradFill>
              <a:latin typeface="Arial Black" panose="020B0A04020102020204" pitchFamily="34" charset="0"/>
              <a:ea typeface="思源黑体 CN Heavy" panose="020B0A00000000000000" pitchFamily="34" charset="-122"/>
              <a:cs typeface="Arial Black" panose="020B0A040201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</a:rPr>
              <a:t>Machining</a:t>
            </a:r>
            <a:endParaRPr lang="en-US" altLang="zh-CN" b="1" i="1">
              <a:gradFill>
                <a:gsLst>
                  <a:gs pos="0">
                    <a:srgbClr val="00BA54"/>
                  </a:gs>
                  <a:gs pos="98000">
                    <a:srgbClr val="007D39"/>
                  </a:gs>
                </a:gsLst>
                <a:lin ang="5340000" scaled="0"/>
              </a:gradFill>
              <a:latin typeface="Arial Black" panose="020B0A04020102020204" pitchFamily="34" charset="0"/>
              <a:ea typeface="思源黑体 CN Heavy" panose="020B0A00000000000000" pitchFamily="34" charset="-122"/>
              <a:cs typeface="Arial Black" panose="020B0A040201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altLang="zh-CN" b="1" i="1">
                <a:gradFill>
                  <a:gsLst>
                    <a:gs pos="0">
                      <a:srgbClr val="00BA54"/>
                    </a:gs>
                    <a:gs pos="98000">
                      <a:srgbClr val="007D39"/>
                    </a:gs>
                  </a:gsLst>
                  <a:lin ang="5340000" scaled="0"/>
                </a:gradFill>
                <a:latin typeface="Arial Black" panose="020B0A04020102020204" pitchFamily="34" charset="0"/>
                <a:ea typeface="思源黑体 CN Heavy" panose="020B0A00000000000000" pitchFamily="34" charset="-122"/>
                <a:cs typeface="Arial Black" panose="020B0A04020102020204" pitchFamily="34" charset="0"/>
              </a:rPr>
              <a:t>Inspection</a:t>
            </a:r>
            <a:endParaRPr lang="en-US" altLang="zh-CN" b="1" i="1">
              <a:gradFill>
                <a:gsLst>
                  <a:gs pos="0">
                    <a:srgbClr val="00BA54"/>
                  </a:gs>
                  <a:gs pos="98000">
                    <a:srgbClr val="007D39"/>
                  </a:gs>
                </a:gsLst>
                <a:lin ang="5340000" scaled="0"/>
              </a:gradFill>
              <a:latin typeface="Arial Black" panose="020B0A04020102020204" pitchFamily="34" charset="0"/>
              <a:ea typeface="思源黑体 CN Heavy" panose="020B0A00000000000000" pitchFamily="34" charset="-122"/>
              <a:cs typeface="Arial Black" panose="020B0A040201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072236" y="509573"/>
            <a:ext cx="1774459" cy="200055"/>
            <a:chOff x="9738091" y="357177"/>
            <a:chExt cx="1774459" cy="200055"/>
          </a:xfrm>
        </p:grpSpPr>
        <p:sp>
          <p:nvSpPr>
            <p:cNvPr id="10" name="文本框 9"/>
            <p:cNvSpPr txBox="1"/>
            <p:nvPr/>
          </p:nvSpPr>
          <p:spPr>
            <a:xfrm>
              <a:off x="9738091" y="357177"/>
              <a:ext cx="1774459" cy="200055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Quality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  <a:r>
                <a:rPr lang="zh-CN" altLang="en-US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altLang="zh-CN" sz="7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  <a:endParaRPr lang="en-US" altLang="zh-CN" sz="7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0170427" y="380541"/>
              <a:ext cx="965488" cy="148703"/>
              <a:chOff x="10269621" y="371016"/>
              <a:chExt cx="965488" cy="203153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10812863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1235109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0269621" y="371016"/>
                <a:ext cx="0" cy="2031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5302" name="矩形: 圆角 5301"/>
            <p:cNvSpPr/>
            <p:nvPr>
              <p:custDataLst>
                <p:tags r:id="rId3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4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5"/>
              </p:custDataLst>
            </p:nvPr>
          </p:nvSpPr>
          <p:spPr>
            <a:xfrm>
              <a:off x="933" y="495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Vickers Hardness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6"/>
            </p:custDataLst>
          </p:nvPr>
        </p:nvGrpSpPr>
        <p:grpSpPr>
          <a:xfrm>
            <a:off x="8574405" y="2309495"/>
            <a:ext cx="2517140" cy="1526403"/>
            <a:chOff x="5378" y="2993"/>
            <a:chExt cx="3964" cy="2403"/>
          </a:xfrm>
        </p:grpSpPr>
        <p:sp>
          <p:nvSpPr>
            <p:cNvPr id="8" name="矩形: 圆角 7"/>
            <p:cNvSpPr/>
            <p:nvPr>
              <p:custDataLst>
                <p:tags r:id="rId7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8"/>
              </p:custDataLst>
            </p:nvPr>
          </p:nvSpPr>
          <p:spPr>
            <a:xfrm>
              <a:off x="5379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5378" y="4956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Rockwell Hardness Tester</a:t>
              </a: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0"/>
            </p:custDataLst>
          </p:nvPr>
        </p:nvGrpSpPr>
        <p:grpSpPr>
          <a:xfrm>
            <a:off x="4839970" y="4387850"/>
            <a:ext cx="2516505" cy="1525905"/>
            <a:chOff x="4387" y="6721"/>
            <a:chExt cx="3963" cy="2403"/>
          </a:xfrm>
        </p:grpSpPr>
        <p:sp>
          <p:nvSpPr>
            <p:cNvPr id="19" name="矩形: 圆角 18"/>
            <p:cNvSpPr/>
            <p:nvPr>
              <p:custDataLst>
                <p:tags r:id="rId11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12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13"/>
              </p:custDataLst>
            </p:nvPr>
          </p:nvSpPr>
          <p:spPr>
            <a:xfrm>
              <a:off x="4387" y="868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Aluminum Hardness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14"/>
            </p:custDataLst>
          </p:nvPr>
        </p:nvGrpSpPr>
        <p:grpSpPr>
          <a:xfrm>
            <a:off x="8575040" y="4390390"/>
            <a:ext cx="2516505" cy="1525905"/>
            <a:chOff x="8836" y="6721"/>
            <a:chExt cx="3963" cy="2403"/>
          </a:xfrm>
        </p:grpSpPr>
        <p:sp>
          <p:nvSpPr>
            <p:cNvPr id="41" name="矩形: 圆角 40"/>
            <p:cNvSpPr/>
            <p:nvPr>
              <p:custDataLst>
                <p:tags r:id="rId15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>
              <p:custDataLst>
                <p:tags r:id="rId16"/>
              </p:custDataLst>
            </p:nvPr>
          </p:nvSpPr>
          <p:spPr>
            <a:xfrm>
              <a:off x="8836" y="865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/>
            <p:cNvSpPr txBox="1"/>
            <p:nvPr>
              <p:custDataLst>
                <p:tags r:id="rId17"/>
              </p:custDataLst>
            </p:nvPr>
          </p:nvSpPr>
          <p:spPr>
            <a:xfrm>
              <a:off x="8836" y="8665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Hardness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8"/>
            </p:custDataLst>
          </p:nvPr>
        </p:nvGrpSpPr>
        <p:grpSpPr>
          <a:xfrm>
            <a:off x="1104900" y="2298065"/>
            <a:ext cx="2516505" cy="1532255"/>
            <a:chOff x="14277" y="6565"/>
            <a:chExt cx="3963" cy="2413"/>
          </a:xfrm>
        </p:grpSpPr>
        <p:sp>
          <p:nvSpPr>
            <p:cNvPr id="30" name="矩形: 圆角 40"/>
            <p:cNvSpPr/>
            <p:nvPr>
              <p:custDataLst>
                <p:tags r:id="rId19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20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/>
            <p:cNvSpPr txBox="1"/>
            <p:nvPr>
              <p:custDataLst>
                <p:tags r:id="rId21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Brinell Hardness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22"/>
            </p:custDataLst>
          </p:nvPr>
        </p:nvGrpSpPr>
        <p:grpSpPr>
          <a:xfrm>
            <a:off x="1104900" y="4373880"/>
            <a:ext cx="2516505" cy="1537970"/>
            <a:chOff x="9828" y="6610"/>
            <a:chExt cx="3963" cy="2422"/>
          </a:xfrm>
        </p:grpSpPr>
        <p:sp>
          <p:nvSpPr>
            <p:cNvPr id="38" name="矩形: 圆角 55"/>
            <p:cNvSpPr/>
            <p:nvPr>
              <p:custDataLst>
                <p:tags r:id="rId23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24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25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Leeb Hardness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0" name="图片 19" descr="ISHW-D20中文20240807-2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5333365" y="4433570"/>
            <a:ext cx="1674495" cy="110299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06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Hardness </a:t>
              </a:r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Testing</a:t>
              </a:r>
              <a:endParaRPr lang="en-US" altLang="zh-CN" sz="2400" dirty="0">
                <a:latin typeface="Arial" panose="020B0604020202020204" pitchFamily="34" charset="0"/>
                <a:ea typeface="思源黑体" panose="020B0500000000000000" charset="-122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rcRect l="7795" t="6972" r="6477" b="4019"/>
          <a:stretch>
            <a:fillRect/>
          </a:stretch>
        </p:blipFill>
        <p:spPr>
          <a:xfrm>
            <a:off x="2107565" y="2373630"/>
            <a:ext cx="511175" cy="11125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rcRect l="12464" t="2981" r="11643" b="2981"/>
          <a:stretch>
            <a:fillRect/>
          </a:stretch>
        </p:blipFill>
        <p:spPr>
          <a:xfrm>
            <a:off x="9574530" y="2373630"/>
            <a:ext cx="523875" cy="11290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rcRect l="4049" t="16065" r="25241" b="1944"/>
          <a:stretch>
            <a:fillRect/>
          </a:stretch>
        </p:blipFill>
        <p:spPr>
          <a:xfrm>
            <a:off x="9453245" y="4467225"/>
            <a:ext cx="579120" cy="1148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5584190" y="2359660"/>
            <a:ext cx="1028700" cy="1126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939925" y="4433570"/>
            <a:ext cx="803275" cy="1092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4838065" y="2303780"/>
            <a:ext cx="2518410" cy="1713230"/>
            <a:chOff x="931" y="2993"/>
            <a:chExt cx="3965" cy="2403"/>
          </a:xfrm>
        </p:grpSpPr>
        <p:sp>
          <p:nvSpPr>
            <p:cNvPr id="5302" name="矩形: 圆角 5301"/>
            <p:cNvSpPr/>
            <p:nvPr>
              <p:custDataLst>
                <p:tags r:id="rId3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4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5"/>
              </p:custDataLst>
            </p:nvPr>
          </p:nvSpPr>
          <p:spPr>
            <a:xfrm>
              <a:off x="933" y="4950"/>
              <a:ext cx="3963" cy="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Mounting Presses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6"/>
            </p:custDataLst>
          </p:nvPr>
        </p:nvGrpSpPr>
        <p:grpSpPr>
          <a:xfrm>
            <a:off x="8575040" y="2309495"/>
            <a:ext cx="2518410" cy="1683157"/>
            <a:chOff x="5379" y="2993"/>
            <a:chExt cx="3966" cy="2403"/>
          </a:xfrm>
        </p:grpSpPr>
        <p:sp>
          <p:nvSpPr>
            <p:cNvPr id="8" name="矩形: 圆角 7"/>
            <p:cNvSpPr/>
            <p:nvPr>
              <p:custDataLst>
                <p:tags r:id="rId7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8"/>
              </p:custDataLst>
            </p:nvPr>
          </p:nvSpPr>
          <p:spPr>
            <a:xfrm>
              <a:off x="5379" y="4753"/>
              <a:ext cx="3963" cy="64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5382" y="4723"/>
              <a:ext cx="3963" cy="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Grinder And Polishers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0"/>
            </p:custDataLst>
          </p:nvPr>
        </p:nvGrpSpPr>
        <p:grpSpPr>
          <a:xfrm>
            <a:off x="4839970" y="4387850"/>
            <a:ext cx="2516505" cy="1537335"/>
            <a:chOff x="4387" y="6721"/>
            <a:chExt cx="3963" cy="2421"/>
          </a:xfrm>
        </p:grpSpPr>
        <p:sp>
          <p:nvSpPr>
            <p:cNvPr id="19" name="矩形: 圆角 18"/>
            <p:cNvSpPr/>
            <p:nvPr>
              <p:custDataLst>
                <p:tags r:id="rId11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12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13"/>
              </p:custDataLst>
            </p:nvPr>
          </p:nvSpPr>
          <p:spPr>
            <a:xfrm>
              <a:off x="4387" y="8688"/>
              <a:ext cx="3963" cy="45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Metallurgical Microscopes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41" name="矩形: 圆角 40"/>
          <p:cNvSpPr/>
          <p:nvPr>
            <p:custDataLst>
              <p:tags r:id="rId14"/>
            </p:custDataLst>
          </p:nvPr>
        </p:nvSpPr>
        <p:spPr>
          <a:xfrm>
            <a:off x="8575040" y="439039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9" name="组合 28"/>
          <p:cNvGrpSpPr/>
          <p:nvPr>
            <p:custDataLst>
              <p:tags r:id="rId15"/>
            </p:custDataLst>
          </p:nvPr>
        </p:nvGrpSpPr>
        <p:grpSpPr>
          <a:xfrm>
            <a:off x="1102360" y="2298065"/>
            <a:ext cx="2519045" cy="1762760"/>
            <a:chOff x="14273" y="6565"/>
            <a:chExt cx="3967" cy="2776"/>
          </a:xfrm>
        </p:grpSpPr>
        <p:sp>
          <p:nvSpPr>
            <p:cNvPr id="30" name="矩形: 圆角 40"/>
            <p:cNvSpPr/>
            <p:nvPr>
              <p:custDataLst>
                <p:tags r:id="rId16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7"/>
              </p:custDataLst>
            </p:nvPr>
          </p:nvSpPr>
          <p:spPr>
            <a:xfrm>
              <a:off x="14277" y="8655"/>
              <a:ext cx="3963" cy="61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4273" y="861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Precision Cutting Machine</a:t>
              </a: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19"/>
            </p:custDataLst>
          </p:nvPr>
        </p:nvGrpSpPr>
        <p:grpSpPr>
          <a:xfrm>
            <a:off x="1104900" y="4373880"/>
            <a:ext cx="2516505" cy="1537970"/>
            <a:chOff x="9828" y="6610"/>
            <a:chExt cx="3963" cy="2422"/>
          </a:xfrm>
        </p:grpSpPr>
        <p:sp>
          <p:nvSpPr>
            <p:cNvPr id="38" name="矩形: 圆角 55"/>
            <p:cNvSpPr/>
            <p:nvPr>
              <p:custDataLst>
                <p:tags r:id="rId20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21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22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Metallurgical Microscopes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10" name="图片 9" descr="MLP-PCM200-中文-7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713865" y="2360930"/>
            <a:ext cx="1299210" cy="1170305"/>
          </a:xfrm>
          <a:prstGeom prst="rect">
            <a:avLst/>
          </a:prstGeom>
        </p:spPr>
      </p:pic>
      <p:pic>
        <p:nvPicPr>
          <p:cNvPr id="12" name="图片 11" descr="MLP-MP43、53自动镶嵌机，中文2022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5619115" y="2429510"/>
            <a:ext cx="1079500" cy="1073150"/>
          </a:xfrm>
          <a:prstGeom prst="rect">
            <a:avLst/>
          </a:prstGeom>
        </p:spPr>
      </p:pic>
      <p:pic>
        <p:nvPicPr>
          <p:cNvPr id="13" name="图片 12" descr="MLP-GP系列-C-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9247505" y="2360930"/>
            <a:ext cx="1113790" cy="1066165"/>
          </a:xfrm>
          <a:prstGeom prst="rect">
            <a:avLst/>
          </a:prstGeom>
        </p:spPr>
      </p:pic>
      <p:pic>
        <p:nvPicPr>
          <p:cNvPr id="11" name="图片 10" descr="5114-M550-中文-2025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1567815" y="4525645"/>
            <a:ext cx="1491615" cy="1033145"/>
          </a:xfrm>
          <a:prstGeom prst="rect">
            <a:avLst/>
          </a:prstGeom>
        </p:spPr>
      </p:pic>
      <p:pic>
        <p:nvPicPr>
          <p:cNvPr id="15" name="图片 14" descr="资源 1@72x-100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5610860" y="4265295"/>
            <a:ext cx="993775" cy="1490980"/>
          </a:xfrm>
          <a:prstGeom prst="rect">
            <a:avLst/>
          </a:prstGeom>
        </p:spPr>
      </p:pic>
      <p:pic>
        <p:nvPicPr>
          <p:cNvPr id="17" name="图片 16" descr="ISM-MAS100C-中文-20230913-4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9257030" y="4458335"/>
            <a:ext cx="1152525" cy="91948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07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Metallographic Inspection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3" name="矩形: 圆角 41"/>
          <p:cNvSpPr/>
          <p:nvPr>
            <p:custDataLst>
              <p:tags r:id="rId35"/>
            </p:custDataLst>
          </p:nvPr>
        </p:nvSpPr>
        <p:spPr>
          <a:xfrm>
            <a:off x="8575040" y="5452745"/>
            <a:ext cx="2516505" cy="47307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/>
          <p:cNvSpPr txBox="1"/>
          <p:nvPr>
            <p:custDataLst>
              <p:tags r:id="rId36"/>
            </p:custDataLst>
          </p:nvPr>
        </p:nvSpPr>
        <p:spPr>
          <a:xfrm>
            <a:off x="8575040" y="5458460"/>
            <a:ext cx="25165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Metallurgical Analysis Software And Cameras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3810" y="116674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4838065" y="2303780"/>
            <a:ext cx="2518410" cy="1527168"/>
            <a:chOff x="931" y="2993"/>
            <a:chExt cx="3965" cy="2403"/>
          </a:xfrm>
        </p:grpSpPr>
        <p:sp>
          <p:nvSpPr>
            <p:cNvPr id="5302" name="矩形: 圆角 5301"/>
            <p:cNvSpPr/>
            <p:nvPr>
              <p:custDataLst>
                <p:tags r:id="rId3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4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5"/>
              </p:custDataLst>
            </p:nvPr>
          </p:nvSpPr>
          <p:spPr>
            <a:xfrm>
              <a:off x="933" y="4950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Libs Spectrometers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6"/>
            </p:custDataLst>
          </p:nvPr>
        </p:nvGrpSpPr>
        <p:grpSpPr>
          <a:xfrm>
            <a:off x="8574405" y="2309495"/>
            <a:ext cx="2601595" cy="1554988"/>
            <a:chOff x="5378" y="2993"/>
            <a:chExt cx="4097" cy="2448"/>
          </a:xfrm>
        </p:grpSpPr>
        <p:sp>
          <p:nvSpPr>
            <p:cNvPr id="8" name="矩形: 圆角 7"/>
            <p:cNvSpPr/>
            <p:nvPr>
              <p:custDataLst>
                <p:tags r:id="rId7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8"/>
              </p:custDataLst>
            </p:nvPr>
          </p:nvSpPr>
          <p:spPr>
            <a:xfrm>
              <a:off x="5379" y="4756"/>
              <a:ext cx="3963" cy="63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5378" y="4716"/>
              <a:ext cx="4097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Spark Direct Reading Spectrometers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10"/>
            </p:custDataLst>
          </p:nvPr>
        </p:nvGrpSpPr>
        <p:grpSpPr>
          <a:xfrm>
            <a:off x="8566785" y="4390390"/>
            <a:ext cx="2524760" cy="1553845"/>
            <a:chOff x="8823" y="6721"/>
            <a:chExt cx="3976" cy="2447"/>
          </a:xfrm>
        </p:grpSpPr>
        <p:sp>
          <p:nvSpPr>
            <p:cNvPr id="41" name="矩形: 圆角 40"/>
            <p:cNvSpPr/>
            <p:nvPr>
              <p:custDataLst>
                <p:tags r:id="rId11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>
              <p:custDataLst>
                <p:tags r:id="rId12"/>
              </p:custDataLst>
            </p:nvPr>
          </p:nvSpPr>
          <p:spPr>
            <a:xfrm>
              <a:off x="8836" y="8448"/>
              <a:ext cx="3963" cy="66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/>
            <p:cNvSpPr txBox="1"/>
            <p:nvPr>
              <p:custDataLst>
                <p:tags r:id="rId13"/>
              </p:custDataLst>
            </p:nvPr>
          </p:nvSpPr>
          <p:spPr>
            <a:xfrm>
              <a:off x="8823" y="844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Oxygen/Nitrogen/Hydrogen Analyzers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4"/>
            </p:custDataLst>
          </p:nvPr>
        </p:nvGrpSpPr>
        <p:grpSpPr>
          <a:xfrm>
            <a:off x="1104900" y="2298065"/>
            <a:ext cx="2516505" cy="1532255"/>
            <a:chOff x="14277" y="6565"/>
            <a:chExt cx="3963" cy="2413"/>
          </a:xfrm>
        </p:grpSpPr>
        <p:sp>
          <p:nvSpPr>
            <p:cNvPr id="30" name="矩形: 圆角 40"/>
            <p:cNvSpPr/>
            <p:nvPr>
              <p:custDataLst>
                <p:tags r:id="rId15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6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/>
            <p:cNvSpPr txBox="1"/>
            <p:nvPr>
              <p:custDataLst>
                <p:tags r:id="rId17"/>
              </p:custDataLst>
            </p:nvPr>
          </p:nvSpPr>
          <p:spPr>
            <a:xfrm>
              <a:off x="14277" y="853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Handheld XRF Alloy Analyzers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38" name="矩形: 圆角 55"/>
          <p:cNvSpPr/>
          <p:nvPr>
            <p:custDataLst>
              <p:tags r:id="rId18"/>
            </p:custDataLst>
          </p:nvPr>
        </p:nvSpPr>
        <p:spPr>
          <a:xfrm>
            <a:off x="1104900" y="437388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矩形: 圆角 56"/>
          <p:cNvSpPr/>
          <p:nvPr>
            <p:custDataLst>
              <p:tags r:id="rId19"/>
            </p:custDataLst>
          </p:nvPr>
        </p:nvSpPr>
        <p:spPr>
          <a:xfrm>
            <a:off x="1104900" y="5623560"/>
            <a:ext cx="251650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08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Component 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Analysis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16670" y="4438015"/>
            <a:ext cx="1760855" cy="984250"/>
          </a:xfrm>
          <a:prstGeom prst="rect">
            <a:avLst/>
          </a:prstGeom>
        </p:spPr>
      </p:pic>
      <p:pic>
        <p:nvPicPr>
          <p:cNvPr id="3" name="图片 2" descr="HSM-SXXX-手持式XRF合金分析仪（先进型）-中文2026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828800" y="2346325"/>
            <a:ext cx="1010285" cy="1202055"/>
          </a:xfrm>
          <a:prstGeom prst="rect">
            <a:avLst/>
          </a:prstGeom>
        </p:spPr>
      </p:pic>
      <p:pic>
        <p:nvPicPr>
          <p:cNvPr id="5" name="图片 4" descr="HLS-B410C-中文-11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17595" t="6815" r="9068" b="5287"/>
          <a:stretch>
            <a:fillRect/>
          </a:stretch>
        </p:blipFill>
        <p:spPr>
          <a:xfrm>
            <a:off x="5727065" y="2397760"/>
            <a:ext cx="864870" cy="1124585"/>
          </a:xfrm>
          <a:prstGeom prst="rect">
            <a:avLst/>
          </a:prstGeom>
        </p:spPr>
      </p:pic>
      <p:pic>
        <p:nvPicPr>
          <p:cNvPr id="6" name="图片 5" descr="OES-R420-Y-中文-2026-1-27-1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8876665" y="2346325"/>
            <a:ext cx="1929765" cy="1003935"/>
          </a:xfrm>
          <a:prstGeom prst="rect">
            <a:avLst/>
          </a:prstGeom>
        </p:spPr>
      </p:pic>
      <p:pic>
        <p:nvPicPr>
          <p:cNvPr id="22" name="图片 21" descr="资源-1@72x-10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92250" y="4621530"/>
            <a:ext cx="1682750" cy="921385"/>
          </a:xfrm>
          <a:prstGeom prst="rect">
            <a:avLst/>
          </a:prstGeom>
        </p:spPr>
      </p:pic>
      <p:sp>
        <p:nvSpPr>
          <p:cNvPr id="19" name="矩形: 圆角 18"/>
          <p:cNvSpPr/>
          <p:nvPr>
            <p:custDataLst>
              <p:tags r:id="rId28"/>
            </p:custDataLst>
          </p:nvPr>
        </p:nvSpPr>
        <p:spPr>
          <a:xfrm>
            <a:off x="4839970" y="4387850"/>
            <a:ext cx="2516505" cy="15259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29"/>
            </p:custDataLst>
          </p:nvPr>
        </p:nvSpPr>
        <p:spPr>
          <a:xfrm>
            <a:off x="4839970" y="5626100"/>
            <a:ext cx="251650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/>
          <p:cNvSpPr txBox="1"/>
          <p:nvPr>
            <p:custDataLst>
              <p:tags r:id="rId30"/>
            </p:custDataLst>
          </p:nvPr>
        </p:nvSpPr>
        <p:spPr>
          <a:xfrm>
            <a:off x="1113155" y="563689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RoHS Analyzers 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0" name="文本框 39"/>
          <p:cNvSpPr txBox="1"/>
          <p:nvPr>
            <p:custDataLst>
              <p:tags r:id="rId31"/>
            </p:custDataLst>
          </p:nvPr>
        </p:nvSpPr>
        <p:spPr>
          <a:xfrm>
            <a:off x="4839970" y="5635625"/>
            <a:ext cx="251650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Carbon And Sulfur Analyzers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5668645" y="4546600"/>
            <a:ext cx="923290" cy="996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5302" name="矩形: 圆角 5301"/>
            <p:cNvSpPr/>
            <p:nvPr>
              <p:custDataLst>
                <p:tags r:id="rId3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4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5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Eddy Current Flaw Detectors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6"/>
            </p:custDataLst>
          </p:nvPr>
        </p:nvGrpSpPr>
        <p:grpSpPr>
          <a:xfrm>
            <a:off x="8575040" y="2309495"/>
            <a:ext cx="2516505" cy="1532756"/>
            <a:chOff x="5379" y="2993"/>
            <a:chExt cx="3963" cy="2413"/>
          </a:xfrm>
        </p:grpSpPr>
        <p:sp>
          <p:nvSpPr>
            <p:cNvPr id="8" name="矩形: 圆角 7"/>
            <p:cNvSpPr/>
            <p:nvPr>
              <p:custDataLst>
                <p:tags r:id="rId7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8"/>
              </p:custDataLst>
            </p:nvPr>
          </p:nvSpPr>
          <p:spPr>
            <a:xfrm>
              <a:off x="5379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5379" y="496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Flaw Detectors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0"/>
            </p:custDataLst>
          </p:nvPr>
        </p:nvGrpSpPr>
        <p:grpSpPr>
          <a:xfrm>
            <a:off x="4839970" y="4387850"/>
            <a:ext cx="2516505" cy="1525905"/>
            <a:chOff x="4387" y="6721"/>
            <a:chExt cx="3963" cy="2403"/>
          </a:xfrm>
        </p:grpSpPr>
        <p:sp>
          <p:nvSpPr>
            <p:cNvPr id="19" name="矩形: 圆角 18"/>
            <p:cNvSpPr/>
            <p:nvPr>
              <p:custDataLst>
                <p:tags r:id="rId11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12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13"/>
              </p:custDataLst>
            </p:nvPr>
          </p:nvSpPr>
          <p:spPr>
            <a:xfrm>
              <a:off x="4387" y="868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Fluorescent Penetrant Fluid</a:t>
              </a: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4"/>
            </p:custDataLst>
          </p:nvPr>
        </p:nvGrpSpPr>
        <p:grpSpPr>
          <a:xfrm>
            <a:off x="1104900" y="2298065"/>
            <a:ext cx="2524760" cy="1560830"/>
            <a:chOff x="14277" y="6565"/>
            <a:chExt cx="3976" cy="2458"/>
          </a:xfrm>
        </p:grpSpPr>
        <p:sp>
          <p:nvSpPr>
            <p:cNvPr id="30" name="矩形: 圆角 40"/>
            <p:cNvSpPr/>
            <p:nvPr>
              <p:custDataLst>
                <p:tags r:id="rId15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6"/>
              </p:custDataLst>
            </p:nvPr>
          </p:nvSpPr>
          <p:spPr>
            <a:xfrm>
              <a:off x="14277" y="8324"/>
              <a:ext cx="3963" cy="6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/>
            <p:cNvSpPr txBox="1"/>
            <p:nvPr>
              <p:custDataLst>
                <p:tags r:id="rId17"/>
              </p:custDataLst>
            </p:nvPr>
          </p:nvSpPr>
          <p:spPr>
            <a:xfrm>
              <a:off x="14290" y="8298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Magnetic Powder Flaw Detectors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18"/>
            </p:custDataLst>
          </p:nvPr>
        </p:nvGrpSpPr>
        <p:grpSpPr>
          <a:xfrm>
            <a:off x="1104900" y="4373880"/>
            <a:ext cx="2516505" cy="1568450"/>
            <a:chOff x="9828" y="6610"/>
            <a:chExt cx="3963" cy="2470"/>
          </a:xfrm>
        </p:grpSpPr>
        <p:sp>
          <p:nvSpPr>
            <p:cNvPr id="38" name="矩形: 圆角 55"/>
            <p:cNvSpPr/>
            <p:nvPr>
              <p:custDataLst>
                <p:tags r:id="rId19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20"/>
              </p:custDataLst>
            </p:nvPr>
          </p:nvSpPr>
          <p:spPr>
            <a:xfrm>
              <a:off x="9828" y="8388"/>
              <a:ext cx="3963" cy="64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21"/>
              </p:custDataLst>
            </p:nvPr>
          </p:nvSpPr>
          <p:spPr>
            <a:xfrm>
              <a:off x="9828" y="8355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UV/White Light Flaw Detection Lights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10" name="图片 9" descr="MPI-P-Y-中文样册-便携式磁粉探伤仪2024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550035" y="2346325"/>
            <a:ext cx="1626870" cy="1050290"/>
          </a:xfrm>
          <a:prstGeom prst="rect">
            <a:avLst/>
          </a:prstGeom>
        </p:spPr>
      </p:pic>
      <p:pic>
        <p:nvPicPr>
          <p:cNvPr id="11" name="图片 10" descr="ECT-S610便携式涡流探伤仪-中文-1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5330825" y="2298065"/>
            <a:ext cx="1534795" cy="1297940"/>
          </a:xfrm>
          <a:prstGeom prst="rect">
            <a:avLst/>
          </a:prstGeom>
        </p:spPr>
      </p:pic>
      <p:pic>
        <p:nvPicPr>
          <p:cNvPr id="12" name="图片 11" descr="UFD-F720-中文-20250311-006-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rcRect r="5571"/>
          <a:stretch>
            <a:fillRect/>
          </a:stretch>
        </p:blipFill>
        <p:spPr>
          <a:xfrm>
            <a:off x="9229090" y="2387600"/>
            <a:ext cx="1102360" cy="115633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09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Flaw Detection Testing</a:t>
              </a:r>
              <a:endParaRPr lang="en-US" altLang="zh-CN" sz="2400" dirty="0">
                <a:latin typeface="Arial" panose="020B0604020202020204" pitchFamily="34" charset="0"/>
                <a:ea typeface="思源黑体" panose="020B0500000000000000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28"/>
            </p:custDataLst>
          </p:nvPr>
        </p:nvGrpSpPr>
        <p:grpSpPr>
          <a:xfrm>
            <a:off x="8575040" y="4382135"/>
            <a:ext cx="2516505" cy="1560195"/>
            <a:chOff x="4387" y="6721"/>
            <a:chExt cx="3963" cy="2457"/>
          </a:xfrm>
        </p:grpSpPr>
        <p:sp>
          <p:nvSpPr>
            <p:cNvPr id="5" name="矩形: 圆角 18"/>
            <p:cNvSpPr/>
            <p:nvPr>
              <p:custDataLst>
                <p:tags r:id="rId29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24"/>
            <p:cNvSpPr/>
            <p:nvPr>
              <p:custDataLst>
                <p:tags r:id="rId30"/>
              </p:custDataLst>
            </p:nvPr>
          </p:nvSpPr>
          <p:spPr>
            <a:xfrm>
              <a:off x="4387" y="8486"/>
              <a:ext cx="3963" cy="63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文本框 16"/>
            <p:cNvSpPr txBox="1"/>
            <p:nvPr>
              <p:custDataLst>
                <p:tags r:id="rId31"/>
              </p:custDataLst>
            </p:nvPr>
          </p:nvSpPr>
          <p:spPr>
            <a:xfrm>
              <a:off x="4387" y="8453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Ultrasonic Water Immersion Detection Systems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291320" y="4400550"/>
            <a:ext cx="1049655" cy="11023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751830" y="4432935"/>
            <a:ext cx="716280" cy="10699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755140" y="4472305"/>
            <a:ext cx="1018540" cy="983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5302" name="矩形: 圆角 5301"/>
            <p:cNvSpPr/>
            <p:nvPr>
              <p:custDataLst>
                <p:tags r:id="rId3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4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5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Impact Testing Machines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6"/>
            </p:custDataLst>
          </p:nvPr>
        </p:nvGrpSpPr>
        <p:grpSpPr>
          <a:xfrm>
            <a:off x="8575040" y="2309495"/>
            <a:ext cx="2516505" cy="1561340"/>
            <a:chOff x="5379" y="2993"/>
            <a:chExt cx="3963" cy="2458"/>
          </a:xfrm>
        </p:grpSpPr>
        <p:sp>
          <p:nvSpPr>
            <p:cNvPr id="8" name="矩形: 圆角 7"/>
            <p:cNvSpPr/>
            <p:nvPr>
              <p:custDataLst>
                <p:tags r:id="rId7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8"/>
              </p:custDataLst>
            </p:nvPr>
          </p:nvSpPr>
          <p:spPr>
            <a:xfrm>
              <a:off x="5379" y="4759"/>
              <a:ext cx="3963" cy="647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5379" y="472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Electronic Torsion Testing Machines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0"/>
            </p:custDataLst>
          </p:nvPr>
        </p:nvGrpSpPr>
        <p:grpSpPr>
          <a:xfrm>
            <a:off x="4838065" y="4387850"/>
            <a:ext cx="2518410" cy="1567815"/>
            <a:chOff x="4384" y="6721"/>
            <a:chExt cx="3966" cy="2469"/>
          </a:xfrm>
        </p:grpSpPr>
        <p:sp>
          <p:nvSpPr>
            <p:cNvPr id="19" name="矩形: 圆角 18"/>
            <p:cNvSpPr/>
            <p:nvPr>
              <p:custDataLst>
                <p:tags r:id="rId11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12"/>
              </p:custDataLst>
            </p:nvPr>
          </p:nvSpPr>
          <p:spPr>
            <a:xfrm>
              <a:off x="4387" y="8496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13"/>
              </p:custDataLst>
            </p:nvPr>
          </p:nvSpPr>
          <p:spPr>
            <a:xfrm>
              <a:off x="4384" y="8465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Servohydraulic Fatigue Testing Machines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4"/>
            </p:custDataLst>
          </p:nvPr>
        </p:nvGrpSpPr>
        <p:grpSpPr>
          <a:xfrm>
            <a:off x="1104900" y="2298065"/>
            <a:ext cx="2516505" cy="1565275"/>
            <a:chOff x="14277" y="6565"/>
            <a:chExt cx="3963" cy="2465"/>
          </a:xfrm>
        </p:grpSpPr>
        <p:sp>
          <p:nvSpPr>
            <p:cNvPr id="30" name="矩形: 圆角 40"/>
            <p:cNvSpPr/>
            <p:nvPr>
              <p:custDataLst>
                <p:tags r:id="rId15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6"/>
              </p:custDataLst>
            </p:nvPr>
          </p:nvSpPr>
          <p:spPr>
            <a:xfrm>
              <a:off x="14277" y="8350"/>
              <a:ext cx="3963" cy="628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/>
            <p:cNvSpPr txBox="1"/>
            <p:nvPr>
              <p:custDataLst>
                <p:tags r:id="rId17"/>
              </p:custDataLst>
            </p:nvPr>
          </p:nvSpPr>
          <p:spPr>
            <a:xfrm>
              <a:off x="14277" y="8305"/>
              <a:ext cx="3958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Electronic Universal Testing Machines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18"/>
            </p:custDataLst>
          </p:nvPr>
        </p:nvGrpSpPr>
        <p:grpSpPr>
          <a:xfrm>
            <a:off x="1104900" y="4373880"/>
            <a:ext cx="2520950" cy="1581785"/>
            <a:chOff x="9828" y="6610"/>
            <a:chExt cx="3970" cy="2491"/>
          </a:xfrm>
        </p:grpSpPr>
        <p:sp>
          <p:nvSpPr>
            <p:cNvPr id="38" name="矩形: 圆角 55"/>
            <p:cNvSpPr/>
            <p:nvPr>
              <p:custDataLst>
                <p:tags r:id="rId19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20"/>
              </p:custDataLst>
            </p:nvPr>
          </p:nvSpPr>
          <p:spPr>
            <a:xfrm>
              <a:off x="9835" y="8407"/>
              <a:ext cx="3963" cy="625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21"/>
              </p:custDataLst>
            </p:nvPr>
          </p:nvSpPr>
          <p:spPr>
            <a:xfrm>
              <a:off x="9829" y="8376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Vertical Bending Testing Machines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10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Mechanical Testing</a:t>
              </a:r>
              <a:endParaRPr lang="en-US" altLang="zh-CN" sz="2400" dirty="0">
                <a:latin typeface="Arial" panose="020B0604020202020204" pitchFamily="34" charset="0"/>
                <a:ea typeface="思源黑体" panose="020B0500000000000000" charset="-122"/>
                <a:sym typeface="+mn-ea"/>
              </a:endParaRPr>
            </a:p>
          </p:txBody>
        </p:sp>
      </p:grpSp>
      <p:pic>
        <p:nvPicPr>
          <p:cNvPr id="2" name="图片 1" descr="UTM-E系列-中文-2025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rcRect l="24317" t="3111" r="20561" b="5639"/>
          <a:stretch>
            <a:fillRect/>
          </a:stretch>
        </p:blipFill>
        <p:spPr>
          <a:xfrm>
            <a:off x="2110740" y="2341245"/>
            <a:ext cx="657225" cy="1088390"/>
          </a:xfrm>
          <a:prstGeom prst="rect">
            <a:avLst/>
          </a:prstGeom>
        </p:spPr>
      </p:pic>
      <p:pic>
        <p:nvPicPr>
          <p:cNvPr id="10" name="图片 9" descr="ITM-S系列-去挡板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5253355" y="2341245"/>
            <a:ext cx="1712595" cy="1177290"/>
          </a:xfrm>
          <a:prstGeom prst="rect">
            <a:avLst/>
          </a:prstGeom>
        </p:spPr>
      </p:pic>
      <p:pic>
        <p:nvPicPr>
          <p:cNvPr id="11" name="图片 10" descr="STM-E-中文-2024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1762760" y="4392930"/>
            <a:ext cx="1167765" cy="1115060"/>
          </a:xfrm>
          <a:prstGeom prst="rect">
            <a:avLst/>
          </a:prstGeom>
        </p:spPr>
      </p:pic>
      <p:pic>
        <p:nvPicPr>
          <p:cNvPr id="12" name="图片 11" descr="FTM-D系列-中文-2024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rcRect b="5568"/>
          <a:stretch>
            <a:fillRect/>
          </a:stretch>
        </p:blipFill>
        <p:spPr>
          <a:xfrm>
            <a:off x="5699125" y="4450715"/>
            <a:ext cx="736600" cy="1044575"/>
          </a:xfrm>
          <a:prstGeom prst="rect">
            <a:avLst/>
          </a:prstGeom>
        </p:spPr>
      </p:pic>
      <p:grpSp>
        <p:nvGrpSpPr>
          <p:cNvPr id="41" name="组合 40"/>
          <p:cNvGrpSpPr/>
          <p:nvPr>
            <p:custDataLst>
              <p:tags r:id="rId30"/>
            </p:custDataLst>
          </p:nvPr>
        </p:nvGrpSpPr>
        <p:grpSpPr>
          <a:xfrm>
            <a:off x="8570595" y="4388485"/>
            <a:ext cx="2520315" cy="1564005"/>
            <a:chOff x="12468" y="8220"/>
            <a:chExt cx="3969" cy="2463"/>
          </a:xfrm>
        </p:grpSpPr>
        <p:grpSp>
          <p:nvGrpSpPr>
            <p:cNvPr id="27" name="组合 26"/>
            <p:cNvGrpSpPr/>
            <p:nvPr>
              <p:custDataLst>
                <p:tags r:id="rId31"/>
              </p:custDataLst>
            </p:nvPr>
          </p:nvGrpSpPr>
          <p:grpSpPr>
            <a:xfrm>
              <a:off x="12468" y="8220"/>
              <a:ext cx="3969" cy="2463"/>
              <a:chOff x="4387" y="6721"/>
              <a:chExt cx="3969" cy="2463"/>
            </a:xfrm>
          </p:grpSpPr>
          <p:sp>
            <p:nvSpPr>
              <p:cNvPr id="28" name="矩形: 圆角 18"/>
              <p:cNvSpPr/>
              <p:nvPr>
                <p:custDataLst>
                  <p:tags r:id="rId32"/>
                </p:custDataLst>
              </p:nvPr>
            </p:nvSpPr>
            <p:spPr>
              <a:xfrm>
                <a:off x="4387" y="6721"/>
                <a:ext cx="3963" cy="2403"/>
              </a:xfrm>
              <a:prstGeom prst="roundRect">
                <a:avLst>
                  <a:gd name="adj" fmla="val 383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1" name="矩形: 圆角 24"/>
              <p:cNvSpPr/>
              <p:nvPr>
                <p:custDataLst>
                  <p:tags r:id="rId33"/>
                </p:custDataLst>
              </p:nvPr>
            </p:nvSpPr>
            <p:spPr>
              <a:xfrm>
                <a:off x="4387" y="8496"/>
                <a:ext cx="3963" cy="625"/>
              </a:xfrm>
              <a:prstGeom prst="roundRect">
                <a:avLst>
                  <a:gd name="adj" fmla="val 20650"/>
                </a:avLst>
              </a:prstGeom>
              <a:gradFill>
                <a:gsLst>
                  <a:gs pos="22000">
                    <a:srgbClr val="00956E"/>
                  </a:gs>
                  <a:gs pos="100000">
                    <a:srgbClr val="00684D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4393" y="8459"/>
                <a:ext cx="3963" cy="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Tx/>
                  <a:buSzTx/>
                  <a:buFont typeface="Arial" panose="020B0604020202020204" pitchFamily="34" charset="0"/>
                  <a:buNone/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Heavy" panose="020B0A00000000000000" pitchFamily="34" charset="-122"/>
                    <a:cs typeface="Arial" panose="020B0604020202020204" pitchFamily="34" charset="0"/>
                    <a:sym typeface="+mn-ea"/>
                  </a:rPr>
                  <a:t>Manual Spring Testing Machines</a:t>
                </a:r>
                <a:endPara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pic>
          <p:nvPicPr>
            <p:cNvPr id="35" name="图片 34" descr="SRT-A-系列-中文-2026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/>
            <a:stretch>
              <a:fillRect/>
            </a:stretch>
          </p:blipFill>
          <p:spPr>
            <a:xfrm>
              <a:off x="13836" y="8220"/>
              <a:ext cx="1252" cy="1747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949055" y="2414270"/>
            <a:ext cx="1841500" cy="1002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3810" y="116674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2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3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4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11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718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Coating/Plating Thickness 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Measurement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矩形: 圆角 41"/>
          <p:cNvSpPr/>
          <p:nvPr>
            <p:custDataLst>
              <p:tags r:id="rId5"/>
            </p:custDataLst>
          </p:nvPr>
        </p:nvSpPr>
        <p:spPr>
          <a:xfrm>
            <a:off x="1266825" y="5182235"/>
            <a:ext cx="2701290" cy="29337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1266825" y="5199380"/>
            <a:ext cx="270065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Coating Thickness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矩形: 圆角 41"/>
          <p:cNvSpPr/>
          <p:nvPr>
            <p:custDataLst>
              <p:tags r:id="rId7"/>
            </p:custDataLst>
          </p:nvPr>
        </p:nvSpPr>
        <p:spPr>
          <a:xfrm>
            <a:off x="4683760" y="5046980"/>
            <a:ext cx="2699385" cy="42862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4683760" y="5031740"/>
            <a:ext cx="27000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XRF Plating Thickness Instruments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矩形: 圆角 41"/>
          <p:cNvSpPr/>
          <p:nvPr>
            <p:custDataLst>
              <p:tags r:id="rId9"/>
            </p:custDataLst>
          </p:nvPr>
        </p:nvSpPr>
        <p:spPr>
          <a:xfrm>
            <a:off x="8223250" y="5046980"/>
            <a:ext cx="2699385" cy="4241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8223250" y="5030470"/>
            <a:ext cx="270002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Coating/Film Thickness Measurement Systems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5" name="图片 44" descr="9501-1200系列-中文202604-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30705" y="3048000"/>
            <a:ext cx="1273810" cy="1798955"/>
          </a:xfrm>
          <a:prstGeom prst="rect">
            <a:avLst/>
          </a:prstGeom>
        </p:spPr>
      </p:pic>
      <p:pic>
        <p:nvPicPr>
          <p:cNvPr id="49" name="图片 48" descr="XRF-PT230-Y-中文-20250109-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287645" y="3300730"/>
            <a:ext cx="1615440" cy="1546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50885" y="3429000"/>
            <a:ext cx="2425065" cy="1340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4838065" y="2303780"/>
            <a:ext cx="2517140" cy="1533524"/>
            <a:chOff x="931" y="2993"/>
            <a:chExt cx="3963" cy="2413"/>
          </a:xfrm>
        </p:grpSpPr>
        <p:sp>
          <p:nvSpPr>
            <p:cNvPr id="5302" name="矩形: 圆角 5301"/>
            <p:cNvSpPr/>
            <p:nvPr>
              <p:custDataLst>
                <p:tags r:id="rId3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4"/>
              </p:custDataLst>
            </p:nvPr>
          </p:nvSpPr>
          <p:spPr>
            <a:xfrm>
              <a:off x="931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5"/>
              </p:custDataLst>
            </p:nvPr>
          </p:nvSpPr>
          <p:spPr>
            <a:xfrm>
              <a:off x="931" y="4963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Rotational Abrasion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6"/>
            </p:custDataLst>
          </p:nvPr>
        </p:nvGrpSpPr>
        <p:grpSpPr>
          <a:xfrm>
            <a:off x="8575040" y="2309495"/>
            <a:ext cx="2516505" cy="1532756"/>
            <a:chOff x="5379" y="2993"/>
            <a:chExt cx="3963" cy="2413"/>
          </a:xfrm>
        </p:grpSpPr>
        <p:sp>
          <p:nvSpPr>
            <p:cNvPr id="8" name="矩形: 圆角 7"/>
            <p:cNvSpPr/>
            <p:nvPr>
              <p:custDataLst>
                <p:tags r:id="rId7"/>
              </p:custDataLst>
            </p:nvPr>
          </p:nvSpPr>
          <p:spPr>
            <a:xfrm>
              <a:off x="5379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/>
            <p:cNvSpPr/>
            <p:nvPr>
              <p:custDataLst>
                <p:tags r:id="rId8"/>
              </p:custDataLst>
            </p:nvPr>
          </p:nvSpPr>
          <p:spPr>
            <a:xfrm>
              <a:off x="5379" y="4956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5379" y="496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Adhesion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0"/>
            </p:custDataLst>
          </p:nvPr>
        </p:nvGrpSpPr>
        <p:grpSpPr>
          <a:xfrm>
            <a:off x="4839970" y="4387850"/>
            <a:ext cx="2516505" cy="1525905"/>
            <a:chOff x="4387" y="6721"/>
            <a:chExt cx="3963" cy="2403"/>
          </a:xfrm>
        </p:grpSpPr>
        <p:sp>
          <p:nvSpPr>
            <p:cNvPr id="19" name="矩形: 圆角 18"/>
            <p:cNvSpPr/>
            <p:nvPr>
              <p:custDataLst>
                <p:tags r:id="rId11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12"/>
              </p:custDataLst>
            </p:nvPr>
          </p:nvSpPr>
          <p:spPr>
            <a:xfrm>
              <a:off x="4387" y="8671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13"/>
              </p:custDataLst>
            </p:nvPr>
          </p:nvSpPr>
          <p:spPr>
            <a:xfrm>
              <a:off x="4387" y="868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Impact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4"/>
            </p:custDataLst>
          </p:nvPr>
        </p:nvGrpSpPr>
        <p:grpSpPr>
          <a:xfrm>
            <a:off x="1101725" y="2298065"/>
            <a:ext cx="2519680" cy="1556385"/>
            <a:chOff x="14272" y="6565"/>
            <a:chExt cx="3968" cy="2451"/>
          </a:xfrm>
        </p:grpSpPr>
        <p:sp>
          <p:nvSpPr>
            <p:cNvPr id="30" name="矩形: 圆角 40"/>
            <p:cNvSpPr/>
            <p:nvPr>
              <p:custDataLst>
                <p:tags r:id="rId15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16"/>
              </p:custDataLst>
            </p:nvPr>
          </p:nvSpPr>
          <p:spPr>
            <a:xfrm>
              <a:off x="14277" y="8317"/>
              <a:ext cx="3963" cy="66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/>
            <p:cNvSpPr txBox="1"/>
            <p:nvPr>
              <p:custDataLst>
                <p:tags r:id="rId17"/>
              </p:custDataLst>
            </p:nvPr>
          </p:nvSpPr>
          <p:spPr>
            <a:xfrm>
              <a:off x="14272" y="8291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Automatic Pencil Hardness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18"/>
            </p:custDataLst>
          </p:nvPr>
        </p:nvGrpSpPr>
        <p:grpSpPr>
          <a:xfrm>
            <a:off x="1104900" y="4373880"/>
            <a:ext cx="2516505" cy="1537970"/>
            <a:chOff x="9828" y="6610"/>
            <a:chExt cx="3963" cy="2422"/>
          </a:xfrm>
        </p:grpSpPr>
        <p:sp>
          <p:nvSpPr>
            <p:cNvPr id="38" name="矩形: 圆角 55"/>
            <p:cNvSpPr/>
            <p:nvPr>
              <p:custDataLst>
                <p:tags r:id="rId19"/>
              </p:custDataLst>
            </p:nvPr>
          </p:nvSpPr>
          <p:spPr>
            <a:xfrm>
              <a:off x="9828" y="6610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9" name="矩形: 圆角 56"/>
            <p:cNvSpPr/>
            <p:nvPr>
              <p:custDataLst>
                <p:tags r:id="rId20"/>
              </p:custDataLst>
            </p:nvPr>
          </p:nvSpPr>
          <p:spPr>
            <a:xfrm>
              <a:off x="9828" y="8578"/>
              <a:ext cx="3963" cy="454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文本框 39"/>
            <p:cNvSpPr txBox="1"/>
            <p:nvPr>
              <p:custDataLst>
                <p:tags r:id="rId21"/>
              </p:custDataLst>
            </p:nvPr>
          </p:nvSpPr>
          <p:spPr>
            <a:xfrm>
              <a:off x="9828" y="8597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Cross Cut Adhesion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7" name="文本框 6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450850" indent="-450850">
                <a:lnSpc>
                  <a:spcPct val="85000"/>
                </a:lnSpc>
                <a:buClr>
                  <a:srgbClr val="3366FF"/>
                </a:buClr>
                <a:defRPr sz="2800" b="1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sz="2400" dirty="0">
                  <a:latin typeface="Arial" panose="020B0604020202020204" pitchFamily="34" charset="0"/>
                  <a:ea typeface="思源黑体" panose="020B0500000000000000" charset="-122"/>
                  <a:sym typeface="+mn-ea"/>
                </a:rPr>
                <a:t>Coating Property Testing</a:t>
              </a:r>
              <a:endParaRPr lang="en-US" altLang="zh-CN" sz="2400" dirty="0">
                <a:latin typeface="Arial" panose="020B0604020202020204" pitchFamily="34" charset="0"/>
                <a:ea typeface="思源黑体" panose="020B0500000000000000" charset="-122"/>
                <a:sym typeface="+mn-ea"/>
              </a:endParaRPr>
            </a:p>
          </p:txBody>
        </p:sp>
      </p:grpSp>
      <p:pic>
        <p:nvPicPr>
          <p:cNvPr id="9" name="图片 8" descr="PHT-A01-中文-20251110-3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1584960" y="2402205"/>
            <a:ext cx="1557020" cy="1000125"/>
          </a:xfrm>
          <a:prstGeom prst="rect">
            <a:avLst/>
          </a:prstGeom>
        </p:spPr>
      </p:pic>
      <p:pic>
        <p:nvPicPr>
          <p:cNvPr id="5" name="图片 4" descr="QMY-AP32-中文20230614-1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5543550" y="2333625"/>
            <a:ext cx="1104265" cy="1223010"/>
          </a:xfrm>
          <a:prstGeom prst="rect">
            <a:avLst/>
          </a:prstGeom>
        </p:spPr>
      </p:pic>
      <p:pic>
        <p:nvPicPr>
          <p:cNvPr id="13" name="图片 12" descr="SPT-B22-Y-中文-20250625-5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9032240" y="2569210"/>
            <a:ext cx="1602105" cy="916940"/>
          </a:xfrm>
          <a:prstGeom prst="rect">
            <a:avLst/>
          </a:prstGeom>
        </p:spPr>
      </p:pic>
      <p:pic>
        <p:nvPicPr>
          <p:cNvPr id="15" name="图片 14" descr="ISQ-PB-中文-20240328-1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rcRect t="8530" b="8691"/>
          <a:stretch>
            <a:fillRect/>
          </a:stretch>
        </p:blipFill>
        <p:spPr>
          <a:xfrm>
            <a:off x="1561465" y="4575810"/>
            <a:ext cx="1580515" cy="979805"/>
          </a:xfrm>
          <a:prstGeom prst="rect">
            <a:avLst/>
          </a:prstGeom>
        </p:spPr>
      </p:pic>
      <p:pic>
        <p:nvPicPr>
          <p:cNvPr id="20" name="图片 19" descr="THD-PF34-漆膜冲击器-中文样本-2023-2-23-1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5726430" y="4448175"/>
            <a:ext cx="737870" cy="1107440"/>
          </a:xfrm>
          <a:prstGeom prst="rect">
            <a:avLst/>
          </a:prstGeom>
        </p:spPr>
      </p:pic>
      <p:grpSp>
        <p:nvGrpSpPr>
          <p:cNvPr id="43" name="组合 42"/>
          <p:cNvGrpSpPr/>
          <p:nvPr>
            <p:custDataLst>
              <p:tags r:id="rId32"/>
            </p:custDataLst>
          </p:nvPr>
        </p:nvGrpSpPr>
        <p:grpSpPr>
          <a:xfrm>
            <a:off x="8575040" y="4389120"/>
            <a:ext cx="2516505" cy="1525905"/>
            <a:chOff x="13495" y="6927"/>
            <a:chExt cx="3963" cy="2403"/>
          </a:xfrm>
        </p:grpSpPr>
        <p:grpSp>
          <p:nvGrpSpPr>
            <p:cNvPr id="22" name="组合 21"/>
            <p:cNvGrpSpPr/>
            <p:nvPr>
              <p:custDataLst>
                <p:tags r:id="rId33"/>
              </p:custDataLst>
            </p:nvPr>
          </p:nvGrpSpPr>
          <p:grpSpPr>
            <a:xfrm>
              <a:off x="13495" y="6927"/>
              <a:ext cx="3963" cy="2403"/>
              <a:chOff x="4387" y="6721"/>
              <a:chExt cx="3963" cy="2403"/>
            </a:xfrm>
          </p:grpSpPr>
          <p:sp>
            <p:nvSpPr>
              <p:cNvPr id="23" name="矩形: 圆角 18"/>
              <p:cNvSpPr/>
              <p:nvPr>
                <p:custDataLst>
                  <p:tags r:id="rId34"/>
                </p:custDataLst>
              </p:nvPr>
            </p:nvSpPr>
            <p:spPr>
              <a:xfrm>
                <a:off x="4387" y="6721"/>
                <a:ext cx="3963" cy="2403"/>
              </a:xfrm>
              <a:prstGeom prst="roundRect">
                <a:avLst>
                  <a:gd name="adj" fmla="val 383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矩形: 圆角 24"/>
              <p:cNvSpPr/>
              <p:nvPr>
                <p:custDataLst>
                  <p:tags r:id="rId35"/>
                </p:custDataLst>
              </p:nvPr>
            </p:nvSpPr>
            <p:spPr>
              <a:xfrm>
                <a:off x="4387" y="8671"/>
                <a:ext cx="3963" cy="450"/>
              </a:xfrm>
              <a:prstGeom prst="roundRect">
                <a:avLst>
                  <a:gd name="adj" fmla="val 20650"/>
                </a:avLst>
              </a:prstGeom>
              <a:gradFill>
                <a:gsLst>
                  <a:gs pos="22000">
                    <a:srgbClr val="00956E"/>
                  </a:gs>
                  <a:gs pos="100000">
                    <a:srgbClr val="00684D"/>
                  </a:gs>
                </a:gsLst>
                <a:lin ang="36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2" name="文本框 41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4387" y="8688"/>
                <a:ext cx="3963" cy="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Tx/>
                  <a:buSzTx/>
                  <a:buFont typeface="Arial" panose="020B0604020202020204" pitchFamily="34" charset="0"/>
                  <a:buNone/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思源黑体 CN Heavy" panose="020B0A00000000000000" pitchFamily="34" charset="-122"/>
                    <a:cs typeface="Arial" panose="020B0604020202020204" pitchFamily="34" charset="0"/>
                    <a:sym typeface="+mn-ea"/>
                  </a:rPr>
                  <a:t>Paint Film Flexibility Testers</a:t>
                </a:r>
                <a:endPara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pic>
          <p:nvPicPr>
            <p:cNvPr id="17" name="图片 16" descr="PPF-BF62-漆膜柔韧性测试仪-中文样本-2023-1-18-1"/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38"/>
            <a:stretch>
              <a:fillRect/>
            </a:stretch>
          </p:blipFill>
          <p:spPr>
            <a:xfrm>
              <a:off x="14014" y="7332"/>
              <a:ext cx="2925" cy="141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3810" y="1166740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2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3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4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  <a:sym typeface="+mn-ea"/>
                </a:rPr>
                <a:t>13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Gloss/Color Testing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矩形: 圆角 41"/>
          <p:cNvSpPr/>
          <p:nvPr>
            <p:custDataLst>
              <p:tags r:id="rId5"/>
            </p:custDataLst>
          </p:nvPr>
        </p:nvSpPr>
        <p:spPr>
          <a:xfrm>
            <a:off x="1266825" y="5182235"/>
            <a:ext cx="2701290" cy="29337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1266825" y="5199380"/>
            <a:ext cx="2700655" cy="275590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Gloss Meters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矩形: 圆角 41"/>
          <p:cNvSpPr/>
          <p:nvPr>
            <p:custDataLst>
              <p:tags r:id="rId7"/>
            </p:custDataLst>
          </p:nvPr>
        </p:nvSpPr>
        <p:spPr>
          <a:xfrm>
            <a:off x="4683760" y="5181600"/>
            <a:ext cx="2699385" cy="29400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4683760" y="5209540"/>
            <a:ext cx="2700020" cy="275590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Colorimeters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矩形: 圆角 41"/>
          <p:cNvSpPr/>
          <p:nvPr>
            <p:custDataLst>
              <p:tags r:id="rId9"/>
            </p:custDataLst>
          </p:nvPr>
        </p:nvSpPr>
        <p:spPr>
          <a:xfrm>
            <a:off x="8223250" y="5182870"/>
            <a:ext cx="2699385" cy="2882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8223250" y="5192395"/>
            <a:ext cx="2700020" cy="275590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Spectrophotometer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图片 5" descr="ISQ-DG8最终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40840" y="3300730"/>
            <a:ext cx="1836420" cy="1651635"/>
          </a:xfrm>
          <a:prstGeom prst="rect">
            <a:avLst/>
          </a:prstGeom>
        </p:spPr>
      </p:pic>
      <p:pic>
        <p:nvPicPr>
          <p:cNvPr id="12" name="图片 11" descr="5700-LS35---测色仪-目录模板-中文-202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8791" t="9833" r="12802" b="10333"/>
          <a:stretch>
            <a:fillRect/>
          </a:stretch>
        </p:blipFill>
        <p:spPr>
          <a:xfrm>
            <a:off x="5367020" y="3059430"/>
            <a:ext cx="1110615" cy="18929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479155" y="3220720"/>
            <a:ext cx="2198370" cy="1731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2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3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4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 descr="高低温湿热试验箱-THT-C589C-D621C-E316C-U434C-G557C-中文-20260203改编号-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843405" y="2749550"/>
            <a:ext cx="1629410" cy="2259330"/>
          </a:xfrm>
          <a:prstGeom prst="rect">
            <a:avLst/>
          </a:prstGeom>
        </p:spPr>
      </p:pic>
      <p:pic>
        <p:nvPicPr>
          <p:cNvPr id="6" name="图片 5" descr="冷热冲击试验箱（两箱型）TST-A系列-中文-20260203改编号-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6589"/>
          <a:stretch>
            <a:fillRect/>
          </a:stretch>
        </p:blipFill>
        <p:spPr>
          <a:xfrm>
            <a:off x="4984115" y="2719705"/>
            <a:ext cx="2223135" cy="2421890"/>
          </a:xfrm>
          <a:prstGeom prst="rect">
            <a:avLst/>
          </a:prstGeom>
        </p:spPr>
      </p:pic>
      <p:pic>
        <p:nvPicPr>
          <p:cNvPr id="7" name="图片 6" descr="SFT系列盐水喷雾试验箱-中文-20260214改-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398510" y="2980055"/>
            <a:ext cx="2349500" cy="216154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14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Reliability Testing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矩形: 圆角 41"/>
          <p:cNvSpPr/>
          <p:nvPr>
            <p:custDataLst>
              <p:tags r:id="rId11"/>
            </p:custDataLst>
          </p:nvPr>
        </p:nvSpPr>
        <p:spPr>
          <a:xfrm>
            <a:off x="1266825" y="5009515"/>
            <a:ext cx="2701290" cy="46609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12"/>
            </p:custDataLst>
          </p:nvPr>
        </p:nvSpPr>
        <p:spPr>
          <a:xfrm>
            <a:off x="1267460" y="5015230"/>
            <a:ext cx="27006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Temperature And Humidity Chambers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矩形: 圆角 41"/>
          <p:cNvSpPr/>
          <p:nvPr>
            <p:custDataLst>
              <p:tags r:id="rId13"/>
            </p:custDataLst>
          </p:nvPr>
        </p:nvSpPr>
        <p:spPr>
          <a:xfrm>
            <a:off x="4683760" y="5189855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/>
          <p:cNvSpPr txBox="1"/>
          <p:nvPr>
            <p:custDataLst>
              <p:tags r:id="rId14"/>
            </p:custDataLst>
          </p:nvPr>
        </p:nvSpPr>
        <p:spPr>
          <a:xfrm>
            <a:off x="4683125" y="518160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Thermal Shock Test Chambers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矩形: 圆角 41"/>
          <p:cNvSpPr/>
          <p:nvPr>
            <p:custDataLst>
              <p:tags r:id="rId15"/>
            </p:custDataLst>
          </p:nvPr>
        </p:nvSpPr>
        <p:spPr>
          <a:xfrm>
            <a:off x="8223885" y="5185410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>
            <p:custDataLst>
              <p:tags r:id="rId16"/>
            </p:custDataLst>
          </p:nvPr>
        </p:nvSpPr>
        <p:spPr>
          <a:xfrm>
            <a:off x="8223250" y="518160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Salt Spray Test Chambers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robotic-arms-assembling-products-production-line"/>
          <p:cNvPicPr>
            <a:picLocks noChangeAspect="1"/>
          </p:cNvPicPr>
          <p:nvPr/>
        </p:nvPicPr>
        <p:blipFill>
          <a:blip r:embed="rId1"/>
          <a:srcRect l="3025"/>
          <a:stretch>
            <a:fillRect/>
          </a:stretch>
        </p:blipFill>
        <p:spPr>
          <a:xfrm>
            <a:off x="-1270" y="0"/>
            <a:ext cx="1219327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rot="5400000">
            <a:off x="2667000" y="-2666365"/>
            <a:ext cx="6858635" cy="12191365"/>
          </a:xfrm>
          <a:prstGeom prst="rect">
            <a:avLst/>
          </a:prstGeom>
          <a:gradFill>
            <a:gsLst>
              <a:gs pos="0">
                <a:srgbClr val="00B050">
                  <a:alpha val="34000"/>
                </a:srgbClr>
              </a:gs>
              <a:gs pos="74000">
                <a:srgbClr val="0E1E2B">
                  <a:alpha val="92000"/>
                </a:srgbClr>
              </a:gs>
            </a:gsLst>
            <a:lin ang="111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-1270" y="755015"/>
            <a:ext cx="100965" cy="795655"/>
          </a:xfrm>
          <a:prstGeom prst="rect">
            <a:avLst/>
          </a:prstGeom>
          <a:gradFill>
            <a:gsLst>
              <a:gs pos="0">
                <a:srgbClr val="00B853"/>
              </a:gs>
              <a:gs pos="100000">
                <a:srgbClr val="00662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98195" y="755015"/>
            <a:ext cx="6096000" cy="668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>
            <a:defPPr>
              <a:defRPr lang="en-US"/>
            </a:defPPr>
            <a:lvl1pPr algn="ctr">
              <a:defRPr sz="4800" b="1">
                <a:solidFill>
                  <a:schemeClr val="bg1"/>
                </a:solidFill>
                <a:effectLst>
                  <a:outerShdw blurRad="101600" dist="1016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4400">
                <a:solidFill>
                  <a:schemeClr val="bg1"/>
                </a:solidFill>
                <a:effectLst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CONTENTS</a:t>
            </a:r>
            <a:endParaRPr lang="en-US" altLang="zh-CN" sz="4400">
              <a:solidFill>
                <a:schemeClr val="bg1"/>
              </a:solidFill>
              <a:effectLst/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4" name="图片 43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3742"/>
            <a:ext cx="872101" cy="2144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8195" y="1929130"/>
            <a:ext cx="5890895" cy="40024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01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Dimensional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(Measuring Tools)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02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Dimension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al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(Measuring Instruments)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03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Surface Inspection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04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Cleanliness Testing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05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Roughness Measurement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06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Hardness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07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Metallographic Inspection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770370" y="1929130"/>
            <a:ext cx="6577965" cy="400240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08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Component Analysis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09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Flaw Detection Testing</a:t>
            </a:r>
            <a:endParaRPr lang="en-US" altLang="zh-CN" b="1">
              <a:solidFill>
                <a:srgbClr val="FBCB35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10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Mechanical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11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Coating/Plating Thickness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Measurement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8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12</a:t>
            </a:r>
            <a:r>
              <a:rPr lang="en-US" altLang="zh-CN" sz="1600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Coating Property Testing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13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Gloss/Color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Testing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b="1">
                <a:solidFill>
                  <a:srgbClr val="FBCB35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14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  Reliability Testing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-381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0" name="矩形: 圆角 1029"/>
          <p:cNvSpPr/>
          <p:nvPr>
            <p:custDataLst>
              <p:tags r:id="rId3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4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矩形: 圆角 55"/>
          <p:cNvSpPr/>
          <p:nvPr>
            <p:custDataLst>
              <p:tags r:id="rId5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6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2" name="矩形: 圆角 5301"/>
          <p:cNvSpPr/>
          <p:nvPr>
            <p:custDataLst>
              <p:tags r:id="rId7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8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9"/>
            </p:custDataLst>
          </p:nvPr>
        </p:nvSpPr>
        <p:spPr>
          <a:xfrm>
            <a:off x="591090" y="315031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Calipers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矩形: 圆角 7"/>
          <p:cNvSpPr/>
          <p:nvPr>
            <p:custDataLst>
              <p:tags r:id="rId10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1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hlinkClick r:id="" action="ppaction://noaction"/>
          </p:cNvPr>
          <p:cNvSpPr txBox="1"/>
          <p:nvPr>
            <p:custDataLst>
              <p:tags r:id="rId12"/>
            </p:custDataLst>
          </p:nvPr>
        </p:nvSpPr>
        <p:spPr>
          <a:xfrm>
            <a:off x="3415923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Micrometers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矩形: 圆角 18"/>
          <p:cNvSpPr/>
          <p:nvPr>
            <p:custDataLst>
              <p:tags r:id="rId13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4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>
            <a:hlinkClick r:id="" action="ppaction://noaction"/>
          </p:cNvPr>
          <p:cNvSpPr txBox="1"/>
          <p:nvPr>
            <p:custDataLst>
              <p:tags r:id="rId15"/>
            </p:custDataLst>
          </p:nvPr>
        </p:nvSpPr>
        <p:spPr>
          <a:xfrm>
            <a:off x="6240756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Depth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1" name="矩形: 圆角 40"/>
          <p:cNvSpPr/>
          <p:nvPr>
            <p:custDataLst>
              <p:tags r:id="rId16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7"/>
            </p:custDataLst>
          </p:nvPr>
        </p:nvSpPr>
        <p:spPr>
          <a:xfrm>
            <a:off x="9065589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pic>
        <p:nvPicPr>
          <p:cNvPr id="17" name="图片 16" descr="1108-中文-2022-7-12-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60425" y="2189480"/>
            <a:ext cx="2161540" cy="715010"/>
          </a:xfrm>
          <a:prstGeom prst="rect">
            <a:avLst/>
          </a:prstGeom>
        </p:spPr>
      </p:pic>
      <p:pic>
        <p:nvPicPr>
          <p:cNvPr id="22" name="图片 21" descr="1141-中文-2024-6-26-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643370" y="2130425"/>
            <a:ext cx="1711325" cy="774065"/>
          </a:xfrm>
          <a:prstGeom prst="rect">
            <a:avLst/>
          </a:prstGeom>
        </p:spPr>
      </p:pic>
      <p:pic>
        <p:nvPicPr>
          <p:cNvPr id="30" name="图片 29" descr="1156--中文--20250730-1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0107295" y="1924050"/>
            <a:ext cx="513715" cy="1223010"/>
          </a:xfrm>
          <a:prstGeom prst="rect">
            <a:avLst/>
          </a:prstGeom>
        </p:spPr>
      </p:pic>
      <p:pic>
        <p:nvPicPr>
          <p:cNvPr id="31" name="图片 30" descr="2871-中文-2024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1411605" y="4266565"/>
            <a:ext cx="875030" cy="112649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6" name="文本框 5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 (Measuring Tools 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P1)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" name="图片 1" descr="2931-中文--2024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6643370" y="4483100"/>
            <a:ext cx="1752600" cy="90995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29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Thickness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30"/>
            </p:custDataLst>
          </p:nvPr>
        </p:nvSpPr>
        <p:spPr>
          <a:xfrm>
            <a:off x="3415570" y="545536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Three Points Bore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31"/>
            </p:custDataLst>
          </p:nvPr>
        </p:nvSpPr>
        <p:spPr>
          <a:xfrm>
            <a:off x="6240685" y="545536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Comparison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065589" y="4192026"/>
            <a:ext cx="2517193" cy="1542657"/>
            <a:chOff x="14277" y="6565"/>
            <a:chExt cx="3964" cy="2429"/>
          </a:xfrm>
        </p:grpSpPr>
        <p:sp>
          <p:nvSpPr>
            <p:cNvPr id="11" name="矩形: 圆角 40"/>
            <p:cNvSpPr/>
            <p:nvPr>
              <p:custDataLst>
                <p:tags r:id="rId32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: 圆角 41"/>
            <p:cNvSpPr/>
            <p:nvPr>
              <p:custDataLst>
                <p:tags r:id="rId33"/>
              </p:custDataLst>
            </p:nvPr>
          </p:nvSpPr>
          <p:spPr>
            <a:xfrm>
              <a:off x="14278" y="854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>
              <p:custDataLst>
                <p:tags r:id="rId34"/>
              </p:custDataLst>
            </p:nvPr>
          </p:nvSpPr>
          <p:spPr>
            <a:xfrm>
              <a:off x="14277" y="8544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Plug Gauges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6" name="文本框 25">
            <a:hlinkClick r:id="" action="ppaction://noaction"/>
          </p:cNvPr>
          <p:cNvSpPr txBox="1"/>
          <p:nvPr>
            <p:custDataLst>
              <p:tags r:id="rId35"/>
            </p:custDataLst>
          </p:nvPr>
        </p:nvSpPr>
        <p:spPr>
          <a:xfrm>
            <a:off x="9065871" y="315048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Height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7" name="图片 26" descr="4124-中文-2025-11-5--2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9756775" y="4380230"/>
            <a:ext cx="1134110" cy="989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653790" y="2294890"/>
            <a:ext cx="2040890" cy="686435"/>
          </a:xfrm>
          <a:prstGeom prst="rect">
            <a:avLst/>
          </a:prstGeom>
        </p:spPr>
      </p:pic>
      <p:pic>
        <p:nvPicPr>
          <p:cNvPr id="3" name="图片 2" descr="3129--英文--20260512-5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389120" y="4266565"/>
            <a:ext cx="568960" cy="1156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3413665" y="3139625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数显半径规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>
            <a:hlinkClick r:id="rId6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6238498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数显内卡规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8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9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10"/>
            </p:custDataLst>
          </p:nvPr>
        </p:nvSpPr>
        <p:spPr>
          <a:xfrm>
            <a:off x="9063331" y="3143321"/>
            <a:ext cx="2516252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键槽量具</a:t>
            </a:r>
            <a:endParaRPr lang="zh-CN" altLang="en-US" sz="14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1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2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: 圆角 18"/>
          <p:cNvSpPr/>
          <p:nvPr>
            <p:custDataLst>
              <p:tags r:id="rId15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6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矩形: 圆角 40"/>
          <p:cNvSpPr/>
          <p:nvPr>
            <p:custDataLst>
              <p:tags r:id="rId17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18"/>
            </p:custDataLst>
          </p:nvPr>
        </p:nvSpPr>
        <p:spPr>
          <a:xfrm>
            <a:off x="9065895" y="3037205"/>
            <a:ext cx="2516505" cy="39560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0"/>
            </p:custDataLst>
          </p:nvPr>
        </p:nvSpPr>
        <p:spPr>
          <a:xfrm>
            <a:off x="9065589" y="416853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1"/>
            </p:custDataLst>
          </p:nvPr>
        </p:nvSpPr>
        <p:spPr>
          <a:xfrm>
            <a:off x="9065589" y="541550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 descr="1180--中文--20251119-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883920" y="2356485"/>
            <a:ext cx="1943100" cy="520700"/>
          </a:xfrm>
          <a:prstGeom prst="rect">
            <a:avLst/>
          </a:prstGeom>
        </p:spPr>
      </p:pic>
      <p:pic>
        <p:nvPicPr>
          <p:cNvPr id="10" name="图片 9" descr="2511数显半径规-中文-20250623-2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3706495" y="2010410"/>
            <a:ext cx="1944370" cy="930275"/>
          </a:xfrm>
          <a:prstGeom prst="rect">
            <a:avLst/>
          </a:prstGeom>
        </p:spPr>
      </p:pic>
      <p:pic>
        <p:nvPicPr>
          <p:cNvPr id="20" name="图片 19" descr="1531-中文-2023-8-11-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9248140" y="2236470"/>
            <a:ext cx="2219325" cy="800735"/>
          </a:xfrm>
          <a:prstGeom prst="rect">
            <a:avLst/>
          </a:prstGeom>
        </p:spPr>
      </p:pic>
      <p:pic>
        <p:nvPicPr>
          <p:cNvPr id="21" name="图片 20" descr="2771-中文-20240328-1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330325" y="4306570"/>
            <a:ext cx="1036955" cy="106616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01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Measuring Tools 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30"/>
            </p:custDataLst>
          </p:nvPr>
        </p:nvSpPr>
        <p:spPr>
          <a:xfrm>
            <a:off x="3428905" y="54598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Thread Depth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1"/>
            </p:custDataLst>
          </p:nvPr>
        </p:nvSpPr>
        <p:spPr>
          <a:xfrm>
            <a:off x="6253738" y="54606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Flatness Measurement Stands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32"/>
            </p:custDataLst>
          </p:nvPr>
        </p:nvSpPr>
        <p:spPr>
          <a:xfrm>
            <a:off x="9078571" y="5422519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Bench Centers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20" y="4370070"/>
            <a:ext cx="1647190" cy="10147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20" y="4218305"/>
            <a:ext cx="987425" cy="11544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080" y="4317365"/>
            <a:ext cx="2035810" cy="1047115"/>
          </a:xfrm>
          <a:prstGeom prst="rect">
            <a:avLst/>
          </a:prstGeom>
        </p:spPr>
      </p:pic>
      <p:sp>
        <p:nvSpPr>
          <p:cNvPr id="28" name="文本框 27"/>
          <p:cNvSpPr txBox="1"/>
          <p:nvPr>
            <p:custDataLst>
              <p:tags r:id="rId39"/>
            </p:custDataLst>
          </p:nvPr>
        </p:nvSpPr>
        <p:spPr>
          <a:xfrm>
            <a:off x="590455" y="544711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Protractor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40"/>
            </p:custDataLst>
          </p:nvPr>
        </p:nvSpPr>
        <p:spPr>
          <a:xfrm>
            <a:off x="590455" y="314777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Chamfer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41"/>
            </p:custDataLst>
          </p:nvPr>
        </p:nvSpPr>
        <p:spPr>
          <a:xfrm>
            <a:off x="3410490" y="3152223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Digital Radius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42"/>
            </p:custDataLst>
          </p:nvPr>
        </p:nvSpPr>
        <p:spPr>
          <a:xfrm>
            <a:off x="6239768" y="3138876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Internal Caliper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43"/>
            </p:custDataLst>
          </p:nvPr>
        </p:nvSpPr>
        <p:spPr>
          <a:xfrm>
            <a:off x="9065871" y="3012511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Keyway Symmetry Digital Calipers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517640" y="1953895"/>
            <a:ext cx="1931035" cy="108331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591090" y="5452930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Measuring Arms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665" y="5349240"/>
            <a:ext cx="2516505" cy="38608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/>
          <p:cNvSpPr txBox="1"/>
          <p:nvPr>
            <p:custDataLst>
              <p:tags r:id="rId6"/>
            </p:custDataLst>
          </p:nvPr>
        </p:nvSpPr>
        <p:spPr>
          <a:xfrm>
            <a:off x="3415923" y="5328356"/>
            <a:ext cx="251625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Coordinate Measuring Machines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7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8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9"/>
            </p:custDataLst>
          </p:nvPr>
        </p:nvSpPr>
        <p:spPr>
          <a:xfrm>
            <a:off x="6199505" y="5456555"/>
            <a:ext cx="261239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Roundness Measuring Machine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0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1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12"/>
            </p:custDataLst>
          </p:nvPr>
        </p:nvSpPr>
        <p:spPr>
          <a:xfrm>
            <a:off x="591090" y="315031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Quick Measurement Systems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3415923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CNC Vision Measuring Systems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矩形: 圆角 18"/>
          <p:cNvSpPr/>
          <p:nvPr>
            <p:custDataLst>
              <p:tags r:id="rId16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7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/>
          <p:cNvSpPr txBox="1"/>
          <p:nvPr>
            <p:custDataLst>
              <p:tags r:id="rId18"/>
            </p:custDataLst>
          </p:nvPr>
        </p:nvSpPr>
        <p:spPr>
          <a:xfrm>
            <a:off x="6240756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Profile Projectors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1" name="矩形: 圆角 40"/>
          <p:cNvSpPr/>
          <p:nvPr>
            <p:custDataLst>
              <p:tags r:id="rId19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20"/>
            </p:custDataLst>
          </p:nvPr>
        </p:nvSpPr>
        <p:spPr>
          <a:xfrm>
            <a:off x="9065589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/>
          <p:cNvSpPr txBox="1"/>
          <p:nvPr>
            <p:custDataLst>
              <p:tags r:id="rId21"/>
            </p:custDataLst>
          </p:nvPr>
        </p:nvSpPr>
        <p:spPr>
          <a:xfrm>
            <a:off x="9065588" y="314985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Digital Measuring Microscopes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3"/>
            </p:custDataLst>
          </p:nvPr>
        </p:nvSpPr>
        <p:spPr>
          <a:xfrm>
            <a:off x="9065589" y="4193296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4"/>
            </p:custDataLst>
          </p:nvPr>
        </p:nvSpPr>
        <p:spPr>
          <a:xfrm>
            <a:off x="9065895" y="5346065"/>
            <a:ext cx="2516505" cy="37973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/>
          <p:cNvSpPr txBox="1"/>
          <p:nvPr>
            <p:custDataLst>
              <p:tags r:id="rId25"/>
            </p:custDataLst>
          </p:nvPr>
        </p:nvSpPr>
        <p:spPr>
          <a:xfrm>
            <a:off x="9008745" y="5314315"/>
            <a:ext cx="26308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Surface Profile Measuring Machine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-898000" y="-66925"/>
            <a:ext cx="11693525" cy="1665149"/>
            <a:chOff x="-898000" y="-66925"/>
            <a:chExt cx="116935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602345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(Measuring Instruments P1)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6" name="图片 5" descr="QMS-A220系列中文-20250922-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rcRect l="7167" r="3548"/>
          <a:stretch>
            <a:fillRect/>
          </a:stretch>
        </p:blipFill>
        <p:spPr>
          <a:xfrm>
            <a:off x="1173480" y="2063750"/>
            <a:ext cx="1351280" cy="1009650"/>
          </a:xfrm>
          <a:prstGeom prst="rect">
            <a:avLst/>
          </a:prstGeom>
        </p:spPr>
      </p:pic>
      <p:pic>
        <p:nvPicPr>
          <p:cNvPr id="2" name="图片 1" descr="ISD-V自动影像仪中文2025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rcRect l="15455" r="14360"/>
          <a:stretch>
            <a:fillRect/>
          </a:stretch>
        </p:blipFill>
        <p:spPr>
          <a:xfrm>
            <a:off x="4039870" y="1926590"/>
            <a:ext cx="1268730" cy="1206500"/>
          </a:xfrm>
          <a:prstGeom prst="rect">
            <a:avLst/>
          </a:prstGeom>
        </p:spPr>
      </p:pic>
      <p:pic>
        <p:nvPicPr>
          <p:cNvPr id="3" name="图片 2" descr="ISP-A1000-中文-2025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7137400" y="2026920"/>
            <a:ext cx="722630" cy="1046480"/>
          </a:xfrm>
          <a:prstGeom prst="rect">
            <a:avLst/>
          </a:prstGeom>
        </p:spPr>
      </p:pic>
      <p:pic>
        <p:nvPicPr>
          <p:cNvPr id="5" name="图片 4" descr="CMM-CMBEHP关节臂三坐标-中文改-2026-03-02-2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1550035" y="4297680"/>
            <a:ext cx="643255" cy="1111885"/>
          </a:xfrm>
          <a:prstGeom prst="rect">
            <a:avLst/>
          </a:prstGeom>
        </p:spPr>
      </p:pic>
      <p:pic>
        <p:nvPicPr>
          <p:cNvPr id="33" name="图片 32" descr="ISM-DL300-中文-1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/>
          <a:srcRect l="5916" t="5306" r="11265" b="5554"/>
          <a:stretch>
            <a:fillRect/>
          </a:stretch>
        </p:blipFill>
        <p:spPr>
          <a:xfrm>
            <a:off x="9766300" y="1978660"/>
            <a:ext cx="1320165" cy="1137920"/>
          </a:xfrm>
          <a:prstGeom prst="rect">
            <a:avLst/>
          </a:prstGeom>
        </p:spPr>
      </p:pic>
      <p:pic>
        <p:nvPicPr>
          <p:cNvPr id="22" name="图片 21" descr="SPM-1000C-中文-2025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/>
          <a:srcRect t="6191"/>
          <a:stretch>
            <a:fillRect/>
          </a:stretch>
        </p:blipFill>
        <p:spPr>
          <a:xfrm>
            <a:off x="9852660" y="4237355"/>
            <a:ext cx="942340" cy="11449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276725" y="4222750"/>
            <a:ext cx="855980" cy="10915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960870" y="4220210"/>
            <a:ext cx="1076960" cy="1210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矩形: 圆角 1037"/>
          <p:cNvSpPr/>
          <p:nvPr>
            <p:custDataLst>
              <p:tags r:id="rId1"/>
            </p:custDataLst>
          </p:nvPr>
        </p:nvSpPr>
        <p:spPr>
          <a:xfrm>
            <a:off x="591091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9" name="矩形: 圆角 1038"/>
          <p:cNvSpPr/>
          <p:nvPr>
            <p:custDataLst>
              <p:tags r:id="rId2"/>
            </p:custDataLst>
          </p:nvPr>
        </p:nvSpPr>
        <p:spPr>
          <a:xfrm>
            <a:off x="591091" y="5442427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40" name="文本框 1039"/>
          <p:cNvSpPr txBox="1"/>
          <p:nvPr>
            <p:custDataLst>
              <p:tags r:id="rId3"/>
            </p:custDataLst>
          </p:nvPr>
        </p:nvSpPr>
        <p:spPr>
          <a:xfrm>
            <a:off x="591090" y="5455470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Air Gauges And Displays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30" name="矩形: 圆角 1029"/>
          <p:cNvSpPr/>
          <p:nvPr>
            <p:custDataLst>
              <p:tags r:id="rId4"/>
            </p:custDataLst>
          </p:nvPr>
        </p:nvSpPr>
        <p:spPr>
          <a:xfrm>
            <a:off x="3415924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5" name="矩形: 圆角 1034"/>
          <p:cNvSpPr/>
          <p:nvPr>
            <p:custDataLst>
              <p:tags r:id="rId5"/>
            </p:custDataLst>
          </p:nvPr>
        </p:nvSpPr>
        <p:spPr>
          <a:xfrm>
            <a:off x="3415924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36" name="文本框 1035"/>
          <p:cNvSpPr txBox="1"/>
          <p:nvPr>
            <p:custDataLst>
              <p:tags r:id="rId6"/>
            </p:custDataLst>
          </p:nvPr>
        </p:nvSpPr>
        <p:spPr>
          <a:xfrm>
            <a:off x="3415923" y="544964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Ultrasonic Thickness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6" name="矩形: 圆角 55"/>
          <p:cNvSpPr/>
          <p:nvPr>
            <p:custDataLst>
              <p:tags r:id="rId7"/>
            </p:custDataLst>
          </p:nvPr>
        </p:nvSpPr>
        <p:spPr>
          <a:xfrm>
            <a:off x="6240757" y="4197417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矩形: 圆角 56"/>
          <p:cNvSpPr/>
          <p:nvPr>
            <p:custDataLst>
              <p:tags r:id="rId8"/>
            </p:custDataLst>
          </p:nvPr>
        </p:nvSpPr>
        <p:spPr>
          <a:xfrm>
            <a:off x="6240757" y="5446881"/>
            <a:ext cx="2516252" cy="28800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4" name="文本框 1023"/>
          <p:cNvSpPr txBox="1"/>
          <p:nvPr>
            <p:custDataLst>
              <p:tags r:id="rId9"/>
            </p:custDataLst>
          </p:nvPr>
        </p:nvSpPr>
        <p:spPr>
          <a:xfrm>
            <a:off x="6240756" y="5449641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Tool Presetters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302" name="矩形: 圆角 5301"/>
          <p:cNvSpPr/>
          <p:nvPr>
            <p:custDataLst>
              <p:tags r:id="rId10"/>
            </p:custDataLst>
          </p:nvPr>
        </p:nvSpPr>
        <p:spPr>
          <a:xfrm>
            <a:off x="591091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3" name="矩形: 圆角 5302"/>
          <p:cNvSpPr/>
          <p:nvPr>
            <p:custDataLst>
              <p:tags r:id="rId11"/>
            </p:custDataLst>
          </p:nvPr>
        </p:nvSpPr>
        <p:spPr>
          <a:xfrm>
            <a:off x="591091" y="3147287"/>
            <a:ext cx="2516252" cy="286034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04" name="文本框 5303"/>
          <p:cNvSpPr txBox="1"/>
          <p:nvPr>
            <p:custDataLst>
              <p:tags r:id="rId12"/>
            </p:custDataLst>
          </p:nvPr>
        </p:nvSpPr>
        <p:spPr>
          <a:xfrm>
            <a:off x="591090" y="3152858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Height Gauges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矩形: 圆角 7"/>
          <p:cNvSpPr/>
          <p:nvPr>
            <p:custDataLst>
              <p:tags r:id="rId13"/>
            </p:custDataLst>
          </p:nvPr>
        </p:nvSpPr>
        <p:spPr>
          <a:xfrm>
            <a:off x="3415924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/>
          <p:cNvSpPr/>
          <p:nvPr>
            <p:custDataLst>
              <p:tags r:id="rId14"/>
            </p:custDataLst>
          </p:nvPr>
        </p:nvSpPr>
        <p:spPr>
          <a:xfrm>
            <a:off x="3415924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3415923" y="315239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Length Presetters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矩形: 圆角 18"/>
          <p:cNvSpPr/>
          <p:nvPr>
            <p:custDataLst>
              <p:tags r:id="rId16"/>
            </p:custDataLst>
          </p:nvPr>
        </p:nvSpPr>
        <p:spPr>
          <a:xfrm>
            <a:off x="6240757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矩形: 圆角 24"/>
          <p:cNvSpPr/>
          <p:nvPr>
            <p:custDataLst>
              <p:tags r:id="rId17"/>
            </p:custDataLst>
          </p:nvPr>
        </p:nvSpPr>
        <p:spPr>
          <a:xfrm>
            <a:off x="6240757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/>
          <p:cNvSpPr txBox="1"/>
          <p:nvPr>
            <p:custDataLst>
              <p:tags r:id="rId18"/>
            </p:custDataLst>
          </p:nvPr>
        </p:nvSpPr>
        <p:spPr>
          <a:xfrm>
            <a:off x="6240756" y="315239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Handheld 3D Scanners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1" name="矩形: 圆角 40"/>
          <p:cNvSpPr/>
          <p:nvPr>
            <p:custDataLst>
              <p:tags r:id="rId19"/>
            </p:custDataLst>
          </p:nvPr>
        </p:nvSpPr>
        <p:spPr>
          <a:xfrm>
            <a:off x="9065589" y="1900311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矩形: 圆角 41"/>
          <p:cNvSpPr/>
          <p:nvPr>
            <p:custDataLst>
              <p:tags r:id="rId20"/>
            </p:custDataLst>
          </p:nvPr>
        </p:nvSpPr>
        <p:spPr>
          <a:xfrm>
            <a:off x="9065589" y="3147285"/>
            <a:ext cx="2516252" cy="286035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文本框 42"/>
          <p:cNvSpPr txBox="1"/>
          <p:nvPr>
            <p:custDataLst>
              <p:tags r:id="rId21"/>
            </p:custDataLst>
          </p:nvPr>
        </p:nvSpPr>
        <p:spPr>
          <a:xfrm>
            <a:off x="9065588" y="3151124"/>
            <a:ext cx="251625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Laser Scan Micrometers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11" name="矩形: 圆角 40"/>
          <p:cNvSpPr/>
          <p:nvPr>
            <p:custDataLst>
              <p:tags r:id="rId23"/>
            </p:custDataLst>
          </p:nvPr>
        </p:nvSpPr>
        <p:spPr>
          <a:xfrm>
            <a:off x="9065589" y="4189486"/>
            <a:ext cx="2516252" cy="1525642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41"/>
          <p:cNvSpPr/>
          <p:nvPr>
            <p:custDataLst>
              <p:tags r:id="rId24"/>
            </p:custDataLst>
          </p:nvPr>
        </p:nvSpPr>
        <p:spPr>
          <a:xfrm>
            <a:off x="9065895" y="5285740"/>
            <a:ext cx="2516505" cy="44577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/>
          <p:cNvSpPr txBox="1"/>
          <p:nvPr>
            <p:custDataLst>
              <p:tags r:id="rId25"/>
            </p:custDataLst>
          </p:nvPr>
        </p:nvSpPr>
        <p:spPr>
          <a:xfrm>
            <a:off x="8961120" y="5286375"/>
            <a:ext cx="285940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Dual-Display Cutting Tools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  <a:p>
            <a:pPr algn="ctr">
              <a:buClrTx/>
              <a:buSzTx/>
              <a:buFontTx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Microscopes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-898000" y="-66925"/>
            <a:ext cx="11426825" cy="1665149"/>
            <a:chOff x="-898000" y="-66925"/>
            <a:chExt cx="1142682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02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80" y="468380"/>
              <a:ext cx="8335645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Dimensional Measurement 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(Measuring Instruments P2)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pic>
        <p:nvPicPr>
          <p:cNvPr id="24" name="图片 23" descr="LDM-series-中文-20250926-2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rcRect l="11588" t="13050" r="7410" b="8714"/>
          <a:stretch>
            <a:fillRect/>
          </a:stretch>
        </p:blipFill>
        <p:spPr>
          <a:xfrm>
            <a:off x="9504045" y="2144395"/>
            <a:ext cx="1640205" cy="937260"/>
          </a:xfrm>
          <a:prstGeom prst="rect">
            <a:avLst/>
          </a:prstGeom>
        </p:spPr>
      </p:pic>
      <p:pic>
        <p:nvPicPr>
          <p:cNvPr id="17" name="图片 16" descr="ISU-100D-最终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283710" y="4274185"/>
            <a:ext cx="779780" cy="11353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1611630" y="1965325"/>
            <a:ext cx="516255" cy="111633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rcRect l="2471" t="8533" r="710" b="2103"/>
          <a:stretch>
            <a:fillRect/>
          </a:stretch>
        </p:blipFill>
        <p:spPr>
          <a:xfrm>
            <a:off x="3905885" y="2068830"/>
            <a:ext cx="1577975" cy="9499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7042785" y="4287520"/>
            <a:ext cx="935355" cy="112204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/>
          <a:srcRect l="10460" t="7972" r="12890" b="10981"/>
          <a:stretch>
            <a:fillRect/>
          </a:stretch>
        </p:blipFill>
        <p:spPr>
          <a:xfrm>
            <a:off x="9743440" y="4247515"/>
            <a:ext cx="1400810" cy="10121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219950" y="1983740"/>
            <a:ext cx="492125" cy="11029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283335" y="4274820"/>
            <a:ext cx="975360" cy="114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8" name="矩形: 圆角 55"/>
          <p:cNvSpPr/>
          <p:nvPr>
            <p:custDataLst>
              <p:tags r:id="rId2"/>
            </p:custDataLst>
          </p:nvPr>
        </p:nvSpPr>
        <p:spPr>
          <a:xfrm>
            <a:off x="1266825" y="2761615"/>
            <a:ext cx="2700655" cy="269430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: 圆角 40"/>
          <p:cNvSpPr/>
          <p:nvPr>
            <p:custDataLst>
              <p:tags r:id="rId3"/>
            </p:custDataLst>
          </p:nvPr>
        </p:nvSpPr>
        <p:spPr>
          <a:xfrm>
            <a:off x="4683125" y="2762250"/>
            <a:ext cx="2700020" cy="2703195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: 圆角 40"/>
          <p:cNvSpPr/>
          <p:nvPr>
            <p:custDataLst>
              <p:tags r:id="rId4"/>
            </p:custDataLst>
          </p:nvPr>
        </p:nvSpPr>
        <p:spPr>
          <a:xfrm>
            <a:off x="8223250" y="2762250"/>
            <a:ext cx="2700020" cy="271018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03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Surface Inspection</a:t>
              </a:r>
              <a:r>
                <a:rPr lang="en-US" altLang="zh-CN" sz="2400" b="1" dirty="0">
                  <a:solidFill>
                    <a:schemeClr val="bg1"/>
                  </a:solidFill>
                  <a:latin typeface="思源黑体" panose="020B0500000000000000" charset="-122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 </a:t>
              </a:r>
              <a:endParaRPr lang="en-US" altLang="zh-CN" sz="2400" b="1" dirty="0">
                <a:solidFill>
                  <a:schemeClr val="bg1"/>
                </a:solidFill>
                <a:latin typeface="思源黑体" panose="020B0500000000000000" charset="-122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2" name="矩形: 圆角 41"/>
          <p:cNvSpPr/>
          <p:nvPr>
            <p:custDataLst>
              <p:tags r:id="rId5"/>
            </p:custDataLst>
          </p:nvPr>
        </p:nvSpPr>
        <p:spPr>
          <a:xfrm>
            <a:off x="1266825" y="5189855"/>
            <a:ext cx="2701290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1266825" y="5196205"/>
            <a:ext cx="2700655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Zoom Stereo Microscopes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矩形: 圆角 41"/>
          <p:cNvSpPr/>
          <p:nvPr>
            <p:custDataLst>
              <p:tags r:id="rId7"/>
            </p:custDataLst>
          </p:nvPr>
        </p:nvSpPr>
        <p:spPr>
          <a:xfrm>
            <a:off x="4683760" y="5189855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4683125" y="5200650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Auto Focus Digital Microscopes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矩形: 圆角 41"/>
          <p:cNvSpPr/>
          <p:nvPr>
            <p:custDataLst>
              <p:tags r:id="rId9"/>
            </p:custDataLst>
          </p:nvPr>
        </p:nvSpPr>
        <p:spPr>
          <a:xfrm>
            <a:off x="8223885" y="5185410"/>
            <a:ext cx="269938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8223250" y="5191125"/>
            <a:ext cx="270002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Videoscope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图片 7" descr="ISM-ZS5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83105" y="3232785"/>
            <a:ext cx="1269365" cy="1751330"/>
          </a:xfrm>
          <a:prstGeom prst="rect">
            <a:avLst/>
          </a:prstGeom>
        </p:spPr>
      </p:pic>
      <p:pic>
        <p:nvPicPr>
          <p:cNvPr id="12" name="图片 11" descr="5302-中文-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892040" y="3704590"/>
            <a:ext cx="2406015" cy="1026795"/>
          </a:xfrm>
          <a:prstGeom prst="rect">
            <a:avLst/>
          </a:prstGeom>
        </p:spPr>
      </p:pic>
      <p:pic>
        <p:nvPicPr>
          <p:cNvPr id="14" name="图片 13" descr="ISV-L-系列-中文-20220719-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468995" y="3532505"/>
            <a:ext cx="2208530" cy="1343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sp>
        <p:nvSpPr>
          <p:cNvPr id="30" name="矩形: 圆角 40"/>
          <p:cNvSpPr/>
          <p:nvPr>
            <p:custDataLst>
              <p:tags r:id="rId2"/>
            </p:custDataLst>
          </p:nvPr>
        </p:nvSpPr>
        <p:spPr>
          <a:xfrm>
            <a:off x="1429385" y="2496185"/>
            <a:ext cx="3985260" cy="276479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矩形: 圆角 55"/>
          <p:cNvSpPr/>
          <p:nvPr>
            <p:custDataLst>
              <p:tags r:id="rId3"/>
            </p:custDataLst>
          </p:nvPr>
        </p:nvSpPr>
        <p:spPr>
          <a:xfrm>
            <a:off x="6777355" y="2496185"/>
            <a:ext cx="3985260" cy="2764790"/>
          </a:xfrm>
          <a:prstGeom prst="roundRect">
            <a:avLst>
              <a:gd name="adj" fmla="val 38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 descr="OPP-GZ01-Y-中文版-20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4470" y="2837180"/>
            <a:ext cx="1355090" cy="1866265"/>
          </a:xfrm>
          <a:prstGeom prst="rect">
            <a:avLst/>
          </a:prstGeom>
        </p:spPr>
      </p:pic>
      <p:pic>
        <p:nvPicPr>
          <p:cNvPr id="11" name="图片 10" descr="OPP-OS18-Y-中文版-20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236460" y="2957830"/>
            <a:ext cx="3067685" cy="1745615"/>
          </a:xfrm>
          <a:prstGeom prst="rect">
            <a:avLst/>
          </a:prstGeom>
        </p:spPr>
      </p:pic>
      <p:sp>
        <p:nvSpPr>
          <p:cNvPr id="2" name="矩形: 圆角 41"/>
          <p:cNvSpPr/>
          <p:nvPr>
            <p:custDataLst>
              <p:tags r:id="rId8"/>
            </p:custDataLst>
          </p:nvPr>
        </p:nvSpPr>
        <p:spPr>
          <a:xfrm>
            <a:off x="1436370" y="4975225"/>
            <a:ext cx="398462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04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>
                <a:lnSpc>
                  <a:spcPct val="85000"/>
                </a:lnSpc>
                <a:buClr>
                  <a:srgbClr val="3366FF"/>
                </a:buClr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Cleanliness 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Testing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34" name="文本框 33"/>
          <p:cNvSpPr txBox="1"/>
          <p:nvPr>
            <p:custDataLst>
              <p:tags r:id="rId9"/>
            </p:custDataLst>
          </p:nvPr>
        </p:nvSpPr>
        <p:spPr>
          <a:xfrm>
            <a:off x="1435735" y="4976495"/>
            <a:ext cx="398526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Parts Cleanliness Testing Cabinet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矩形: 圆角 41"/>
          <p:cNvSpPr/>
          <p:nvPr>
            <p:custDataLst>
              <p:tags r:id="rId10"/>
            </p:custDataLst>
          </p:nvPr>
        </p:nvSpPr>
        <p:spPr>
          <a:xfrm>
            <a:off x="6777990" y="4975225"/>
            <a:ext cx="3984625" cy="285750"/>
          </a:xfrm>
          <a:prstGeom prst="roundRect">
            <a:avLst>
              <a:gd name="adj" fmla="val 20650"/>
            </a:avLst>
          </a:prstGeom>
          <a:gradFill>
            <a:gsLst>
              <a:gs pos="22000">
                <a:srgbClr val="00956E"/>
              </a:gs>
              <a:gs pos="100000">
                <a:srgbClr val="00684D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6782435" y="4976495"/>
            <a:ext cx="3985260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Tx/>
              <a:buSzTx/>
              <a:buFont typeface="Arial" panose="020B0604020202020204" pitchFamily="34" charset="0"/>
              <a:buNone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rPr>
              <a:t>Automatic Cleanliness Analysis Systems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矩形 5267"/>
          <p:cNvSpPr/>
          <p:nvPr/>
        </p:nvSpPr>
        <p:spPr>
          <a:xfrm>
            <a:off x="0" y="0"/>
            <a:ext cx="12192000" cy="6874146"/>
          </a:xfrm>
          <a:prstGeom prst="rect">
            <a:avLst/>
          </a:prstGeom>
          <a:gradFill>
            <a:gsLst>
              <a:gs pos="0">
                <a:srgbClr val="00956E"/>
              </a:gs>
              <a:gs pos="100000">
                <a:srgbClr val="00684D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73" name="矩形: 单圆角 5272"/>
          <p:cNvSpPr/>
          <p:nvPr/>
        </p:nvSpPr>
        <p:spPr>
          <a:xfrm>
            <a:off x="0" y="1182615"/>
            <a:ext cx="12195947" cy="5691531"/>
          </a:xfrm>
          <a:prstGeom prst="round1Rect">
            <a:avLst>
              <a:gd name="adj" fmla="val 10002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69" name="矩形: 圆角 5268"/>
          <p:cNvSpPr/>
          <p:nvPr/>
        </p:nvSpPr>
        <p:spPr>
          <a:xfrm>
            <a:off x="10677525" y="361913"/>
            <a:ext cx="1514474" cy="4381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158" y="478076"/>
            <a:ext cx="872101" cy="214955"/>
          </a:xfrm>
          <a:prstGeom prst="rect">
            <a:avLst/>
          </a:prstGeom>
        </p:spPr>
      </p:pic>
      <p:grpSp>
        <p:nvGrpSpPr>
          <p:cNvPr id="29" name="组合 28"/>
          <p:cNvGrpSpPr/>
          <p:nvPr>
            <p:custDataLst>
              <p:tags r:id="rId2"/>
            </p:custDataLst>
          </p:nvPr>
        </p:nvGrpSpPr>
        <p:grpSpPr>
          <a:xfrm rot="0">
            <a:off x="2375598" y="2289810"/>
            <a:ext cx="2823285" cy="1532255"/>
            <a:chOff x="14182" y="6565"/>
            <a:chExt cx="4145" cy="2413"/>
          </a:xfrm>
        </p:grpSpPr>
        <p:sp>
          <p:nvSpPr>
            <p:cNvPr id="30" name="矩形: 圆角 40"/>
            <p:cNvSpPr/>
            <p:nvPr>
              <p:custDataLst>
                <p:tags r:id="rId3"/>
              </p:custDataLst>
            </p:nvPr>
          </p:nvSpPr>
          <p:spPr>
            <a:xfrm>
              <a:off x="14277" y="6565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41"/>
            <p:cNvSpPr/>
            <p:nvPr>
              <p:custDataLst>
                <p:tags r:id="rId4"/>
              </p:custDataLst>
            </p:nvPr>
          </p:nvSpPr>
          <p:spPr>
            <a:xfrm>
              <a:off x="14277" y="8528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文本框 33"/>
            <p:cNvSpPr txBox="1"/>
            <p:nvPr>
              <p:custDataLst>
                <p:tags r:id="rId5"/>
              </p:custDataLst>
            </p:nvPr>
          </p:nvSpPr>
          <p:spPr>
            <a:xfrm>
              <a:off x="14182" y="8531"/>
              <a:ext cx="4145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Surface Roughness Specimen Set</a:t>
              </a: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6"/>
            </p:custDataLst>
          </p:nvPr>
        </p:nvGrpSpPr>
        <p:grpSpPr>
          <a:xfrm rot="0">
            <a:off x="6360795" y="2302510"/>
            <a:ext cx="2700000" cy="1527165"/>
            <a:chOff x="931" y="2993"/>
            <a:chExt cx="3963" cy="2403"/>
          </a:xfrm>
        </p:grpSpPr>
        <p:sp>
          <p:nvSpPr>
            <p:cNvPr id="5302" name="矩形: 圆角 5301"/>
            <p:cNvSpPr/>
            <p:nvPr>
              <p:custDataLst>
                <p:tags r:id="rId7"/>
              </p:custDataLst>
            </p:nvPr>
          </p:nvSpPr>
          <p:spPr>
            <a:xfrm>
              <a:off x="931" y="2993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3" name="矩形: 圆角 5302"/>
            <p:cNvSpPr/>
            <p:nvPr>
              <p:custDataLst>
                <p:tags r:id="rId8"/>
              </p:custDataLst>
            </p:nvPr>
          </p:nvSpPr>
          <p:spPr>
            <a:xfrm>
              <a:off x="931" y="4943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04" name="文本框 5303"/>
            <p:cNvSpPr txBox="1"/>
            <p:nvPr>
              <p:custDataLst>
                <p:tags r:id="rId9"/>
              </p:custDataLst>
            </p:nvPr>
          </p:nvSpPr>
          <p:spPr>
            <a:xfrm>
              <a:off x="931" y="4948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Roughness Testers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5" name="组合 44"/>
          <p:cNvGrpSpPr/>
          <p:nvPr>
            <p:custDataLst>
              <p:tags r:id="rId10"/>
            </p:custDataLst>
          </p:nvPr>
        </p:nvGrpSpPr>
        <p:grpSpPr>
          <a:xfrm rot="0">
            <a:off x="6361430" y="4340860"/>
            <a:ext cx="2700000" cy="1544955"/>
            <a:chOff x="8836" y="6721"/>
            <a:chExt cx="3963" cy="2433"/>
          </a:xfrm>
        </p:grpSpPr>
        <p:sp>
          <p:nvSpPr>
            <p:cNvPr id="41" name="矩形: 圆角 40"/>
            <p:cNvSpPr/>
            <p:nvPr>
              <p:custDataLst>
                <p:tags r:id="rId11"/>
              </p:custDataLst>
            </p:nvPr>
          </p:nvSpPr>
          <p:spPr>
            <a:xfrm>
              <a:off x="8836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>
              <p:custDataLst>
                <p:tags r:id="rId12"/>
              </p:custDataLst>
            </p:nvPr>
          </p:nvSpPr>
          <p:spPr>
            <a:xfrm>
              <a:off x="8836" y="8444"/>
              <a:ext cx="3963" cy="681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文本框 42"/>
            <p:cNvSpPr txBox="1"/>
            <p:nvPr>
              <p:custDataLst>
                <p:tags r:id="rId13"/>
              </p:custDataLst>
            </p:nvPr>
          </p:nvSpPr>
          <p:spPr>
            <a:xfrm>
              <a:off x="8836" y="8429"/>
              <a:ext cx="396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  <a:sym typeface="+mn-ea"/>
                </a:rPr>
                <a:t>White Light Interference Measuring Microscopes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-898000" y="-66925"/>
            <a:ext cx="10924015" cy="1665149"/>
            <a:chOff x="-898000" y="-66925"/>
            <a:chExt cx="10924015" cy="1665149"/>
          </a:xfrm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-898000" y="-66925"/>
              <a:ext cx="3737381" cy="16651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 anchor="ctr"/>
            <a:lstStyle/>
            <a:p>
              <a:pPr marL="450850" indent="-450850" algn="ctr">
                <a:lnSpc>
                  <a:spcPct val="85000"/>
                </a:lnSpc>
                <a:buClr>
                  <a:srgbClr val="3366FF"/>
                </a:buClr>
                <a:buFont typeface="Wingdings" panose="05000000000000000000" pitchFamily="2" charset="2"/>
                <a:buNone/>
              </a:pPr>
              <a:r>
                <a:rPr lang="en-US" altLang="zh-CN" sz="13000" dirty="0">
                  <a:solidFill>
                    <a:srgbClr val="FFC000">
                      <a:alpha val="70000"/>
                    </a:srgbClr>
                  </a:solidFill>
                  <a:latin typeface="Arial Black" panose="020B0A04020102020204" pitchFamily="34" charset="0"/>
                  <a:ea typeface="思源黑体 CN Bold" panose="020B0800000000000000" charset="-122"/>
                  <a:cs typeface="Arial" panose="020B0604020202020204" pitchFamily="34" charset="0"/>
                </a:rPr>
                <a:t>05</a:t>
              </a:r>
              <a:endParaRPr lang="zh-CN" altLang="en-US" sz="13000" dirty="0">
                <a:solidFill>
                  <a:srgbClr val="FFC000">
                    <a:alpha val="70000"/>
                  </a:srgbClr>
                </a:solidFill>
                <a:latin typeface="Arial Black" panose="020B0A04020102020204" pitchFamily="34" charset="0"/>
                <a:ea typeface="思源黑体 CN Bold" panose="020B0800000000000000" charset="-122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hlinkClick r:id="" action="ppaction://noaction"/>
            </p:cNvPr>
            <p:cNvSpPr txBox="1"/>
            <p:nvPr/>
          </p:nvSpPr>
          <p:spPr>
            <a:xfrm>
              <a:off x="2193151" y="468486"/>
              <a:ext cx="7832864" cy="404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0850" indent="-450850" algn="l">
                <a:lnSpc>
                  <a:spcPct val="85000"/>
                </a:lnSpc>
                <a:buClr>
                  <a:srgbClr val="3366FF"/>
                </a:buClr>
                <a:buSzTx/>
                <a:buFontTx/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" panose="020B0500000000000000" charset="-122"/>
                  <a:cs typeface="Arial" panose="020B0604020202020204" pitchFamily="34" charset="0"/>
                  <a:sym typeface="+mn-ea"/>
                </a:rPr>
                <a:t>Roughness Measurement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思源黑体" panose="020B0500000000000000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46" name="组合 45"/>
          <p:cNvGrpSpPr/>
          <p:nvPr>
            <p:custDataLst>
              <p:tags r:id="rId14"/>
            </p:custDataLst>
          </p:nvPr>
        </p:nvGrpSpPr>
        <p:grpSpPr>
          <a:xfrm rot="0">
            <a:off x="2434590" y="4340860"/>
            <a:ext cx="2700000" cy="1532255"/>
            <a:chOff x="4387" y="6721"/>
            <a:chExt cx="3963" cy="2413"/>
          </a:xfrm>
        </p:grpSpPr>
        <p:sp>
          <p:nvSpPr>
            <p:cNvPr id="19" name="矩形: 圆角 18"/>
            <p:cNvSpPr/>
            <p:nvPr>
              <p:custDataLst>
                <p:tags r:id="rId15"/>
              </p:custDataLst>
            </p:nvPr>
          </p:nvSpPr>
          <p:spPr>
            <a:xfrm>
              <a:off x="4387" y="6721"/>
              <a:ext cx="3963" cy="2403"/>
            </a:xfrm>
            <a:prstGeom prst="roundRect">
              <a:avLst>
                <a:gd name="adj" fmla="val 383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: 圆角 24"/>
            <p:cNvSpPr/>
            <p:nvPr>
              <p:custDataLst>
                <p:tags r:id="rId16"/>
              </p:custDataLst>
            </p:nvPr>
          </p:nvSpPr>
          <p:spPr>
            <a:xfrm>
              <a:off x="4387" y="8684"/>
              <a:ext cx="3963" cy="450"/>
            </a:xfrm>
            <a:prstGeom prst="roundRect">
              <a:avLst>
                <a:gd name="adj" fmla="val 20650"/>
              </a:avLst>
            </a:prstGeom>
            <a:gradFill>
              <a:gsLst>
                <a:gs pos="22000">
                  <a:srgbClr val="00956E"/>
                </a:gs>
                <a:gs pos="100000">
                  <a:srgbClr val="00684D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17"/>
              </p:custDataLst>
            </p:nvPr>
          </p:nvSpPr>
          <p:spPr>
            <a:xfrm>
              <a:off x="4387" y="8692"/>
              <a:ext cx="3963" cy="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Heavy" panose="020B0A00000000000000" pitchFamily="34" charset="-122"/>
                  <a:cs typeface="Arial" panose="020B0604020202020204" pitchFamily="34" charset="0"/>
                </a:rPr>
                <a:t>Roughness Measuring Machines</a:t>
              </a:r>
              <a:endPara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" name="图片 7" descr="ISR-C300-C301-中文-202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984365" y="2428875"/>
            <a:ext cx="1454150" cy="1052830"/>
          </a:xfrm>
          <a:prstGeom prst="rect">
            <a:avLst/>
          </a:prstGeom>
        </p:spPr>
      </p:pic>
      <p:pic>
        <p:nvPicPr>
          <p:cNvPr id="9" name="图片 8" descr="ISR-CS2-中文-2024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267710" y="2333625"/>
            <a:ext cx="1224915" cy="11480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267710" y="4406900"/>
            <a:ext cx="890905" cy="111633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6807835" y="4473575"/>
            <a:ext cx="1807210" cy="828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0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0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1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1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2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125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26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27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28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29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30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1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2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3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4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5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6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137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38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39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40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1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2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3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4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145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46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47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48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49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50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1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2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3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4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5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6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7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8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59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60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1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2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3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4.xml><?xml version="1.0" encoding="utf-8"?>
<p:tagLst xmlns:p="http://schemas.openxmlformats.org/presentationml/2006/main">
  <p:tag name="KSO_WM_DIAGRAM_VIRTUALLY_FRAME" val="{&quot;height&quot;:361.2,&quot;left&quot;:47.55,&quot;top&quot;:180.3,&quot;width&quot;:865.55}"/>
</p:tagLst>
</file>

<file path=ppt/tags/tag165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66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67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68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69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70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1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2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3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4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5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6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7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8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79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80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1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2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3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4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5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6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7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8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89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190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1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2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3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4.xml><?xml version="1.0" encoding="utf-8"?>
<p:tagLst xmlns:p="http://schemas.openxmlformats.org/presentationml/2006/main">
  <p:tag name="KSO_WM_DIAGRAM_VIRTUALLY_FRAME" val="{&quot;height&quot;:392.4,&quot;left&quot;:47.55,&quot;top&quot;:149.1,&quot;width&quot;:865.55}"/>
</p:tagLst>
</file>

<file path=ppt/tags/tag195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196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197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198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199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00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1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2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3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4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5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6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7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8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09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10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1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2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3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4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5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6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7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8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19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20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1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2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3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4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5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6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7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8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29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30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1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2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3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4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5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6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7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8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39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40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1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2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243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244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245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6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7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8.xml><?xml version="1.0" encoding="utf-8"?>
<p:tagLst xmlns:p="http://schemas.openxmlformats.org/presentationml/2006/main">
  <p:tag name="KSO_WM_DIAGRAM_VIRTUALLY_FRAME" val="{&quot;height&quot;:390.05,&quot;left&quot;:47.55,&quot;top&quot;:151.45,&quot;width&quot;:896.85}"/>
</p:tagLst>
</file>

<file path=ppt/tags/tag249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2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50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51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52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53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54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55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56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57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58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59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60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1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2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3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4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5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6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7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8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69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70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1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2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3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4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5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6.xml><?xml version="1.0" encoding="utf-8"?>
<p:tagLst xmlns:p="http://schemas.openxmlformats.org/presentationml/2006/main">
  <p:tag name="KSO_WM_DIAGRAM_VIRTUALLY_FRAME" val="{&quot;height&quot;:360.55,&quot;left&quot;:47.55,&quot;top&quot;:180.95,&quot;width&quot;:896.85}"/>
</p:tagLst>
</file>

<file path=ppt/tags/tag277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78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79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80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81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82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83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84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85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86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87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88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89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290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1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2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3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4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5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6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7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8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299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00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1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2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3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4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5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6.xml><?xml version="1.0" encoding="utf-8"?>
<p:tagLst xmlns:p="http://schemas.openxmlformats.org/presentationml/2006/main">
  <p:tag name="KSO_WM_DIAGRAM_VIRTUALLY_FRAME" val="{&quot;height&quot;:360.55,&quot;left&quot;:47.55,&quot;top&quot;:180.95,&quot;width&quot;:865.55}"/>
</p:tagLst>
</file>

<file path=ppt/tags/tag307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08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09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10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11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12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13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14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15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16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17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18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19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320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1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2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3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4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5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6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7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8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29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30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1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2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3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4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5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6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7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8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39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40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1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2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3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4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5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6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7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8.xml><?xml version="1.0" encoding="utf-8"?>
<p:tagLst xmlns:p="http://schemas.openxmlformats.org/presentationml/2006/main">
  <p:tag name="KSO_WM_DIAGRAM_VIRTUALLY_FRAME" val="{&quot;height&quot;:391.8692125984252,&quot;left&quot;:15.525,&quot;top&quot;:149.6307874015748,&quot;width&quot;:928.875}"/>
</p:tagLst>
</file>

<file path=ppt/tags/tag349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50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51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52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53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54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55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56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57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58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59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60.xml><?xml version="1.0" encoding="utf-8"?>
<p:tagLst xmlns:p="http://schemas.openxmlformats.org/presentationml/2006/main">
  <p:tag name="KSO_WM_DIAGRAM_VIRTUALLY_FRAME" val="{&quot;height&quot;:384.9,&quot;left&quot;:47.55,&quot;top&quot;:156.6,&quot;width&quot;:865.55}"/>
</p:tagLst>
</file>

<file path=ppt/tags/tag361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2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3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4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5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6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7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8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69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70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1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72.xml><?xml version="1.0" encoding="utf-8"?>
<p:tagLst xmlns:p="http://schemas.openxmlformats.org/presentationml/2006/main">
  <p:tag name="KSO_WM_DIAGRAM_VIRTUALLY_FRAME" val="{&quot;height&quot;:344.96247409863247,&quot;left&quot;:47.55,&quot;top&quot;:196.53752590136756,&quot;width&quot;:865.55}"/>
</p:tagLst>
</file>

<file path=ppt/tags/tag3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3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4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4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5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5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0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61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2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3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4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65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6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7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8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69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70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1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2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3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4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5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6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7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8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79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80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1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2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3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4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5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6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7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8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89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574803149606}"/>
</p:tagLst>
</file>

<file path=ppt/tags/tag90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1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2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3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4.xml><?xml version="1.0" encoding="utf-8"?>
<p:tagLst xmlns:p="http://schemas.openxmlformats.org/presentationml/2006/main">
  <p:tag name="KSO_WM_DIAGRAM_VIRTUALLY_FRAME" val="{&quot;height&quot;:402.3586940980066,&quot;left&quot;:46.54251968503936,&quot;top&quot;:149.6307874015748,&quot;width&quot;:865.413464566929}"/>
</p:tagLst>
</file>

<file path=ppt/tags/tag95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96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97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98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ags/tag99.xml><?xml version="1.0" encoding="utf-8"?>
<p:tagLst xmlns:p="http://schemas.openxmlformats.org/presentationml/2006/main">
  <p:tag name="KSO_WM_DIAGRAM_VIRTUALLY_FRAME" val="{&quot;height&quot;:391.8692125984252,&quot;left&quot;:46.54251968503936,&quot;top&quot;:149.6307874015748,&quot;width&quot;:866.5696503854251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3234</Words>
  <Application>WPS 演示</Application>
  <PresentationFormat>宽屏</PresentationFormat>
  <Paragraphs>276</Paragraphs>
  <Slides>18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宋体</vt:lpstr>
      <vt:lpstr>Wingdings</vt:lpstr>
      <vt:lpstr>Arial Black</vt:lpstr>
      <vt:lpstr>思源黑体 CN Heavy</vt:lpstr>
      <vt:lpstr>思源黑体 CN Bold</vt:lpstr>
      <vt:lpstr>思源黑体</vt:lpstr>
      <vt:lpstr>思源黑体 CN Medium</vt:lpstr>
      <vt:lpstr>等线</vt:lpstr>
      <vt:lpstr>微软雅黑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Ai吃糖の蚊子</cp:lastModifiedBy>
  <cp:revision>471</cp:revision>
  <dcterms:created xsi:type="dcterms:W3CDTF">2026-04-03T02:03:00Z</dcterms:created>
  <dcterms:modified xsi:type="dcterms:W3CDTF">2026-05-28T02:59:36Z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53F356687C044470B773C0A1480CDEF4_13</vt:lpwstr>
  </property>
</Properties>
</file>